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Lst>
  <p:notesMasterIdLst>
    <p:notesMasterId r:id="rId15"/>
  </p:notesMasterIdLst>
  <p:sldIdLst>
    <p:sldId id="256" r:id="rId2"/>
    <p:sldId id="258" r:id="rId3"/>
    <p:sldId id="257" r:id="rId4"/>
    <p:sldId id="259" r:id="rId5"/>
    <p:sldId id="266" r:id="rId6"/>
    <p:sldId id="263" r:id="rId7"/>
    <p:sldId id="267" r:id="rId8"/>
    <p:sldId id="268" r:id="rId9"/>
    <p:sldId id="274" r:id="rId10"/>
    <p:sldId id="261" r:id="rId11"/>
    <p:sldId id="269" r:id="rId12"/>
    <p:sldId id="265"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26"/>
    <p:restoredTop sz="94651"/>
  </p:normalViewPr>
  <p:slideViewPr>
    <p:cSldViewPr snapToGrid="0" snapToObjects="1">
      <p:cViewPr varScale="1">
        <p:scale>
          <a:sx n="36" d="100"/>
          <a:sy n="36" d="100"/>
        </p:scale>
        <p:origin x="7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611CEA-4B7F-49F3-BD70-0749222ED818}"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6D49700F-30C2-45D7-BE1F-1B18AC592B9D}">
      <dgm:prSet/>
      <dgm:spPr/>
      <dgm:t>
        <a:bodyPr/>
        <a:lstStyle/>
        <a:p>
          <a:r>
            <a:rPr lang="en-US" baseline="0" dirty="0"/>
            <a:t>Who are we?</a:t>
          </a:r>
          <a:endParaRPr lang="en-US" dirty="0"/>
        </a:p>
      </dgm:t>
    </dgm:pt>
    <dgm:pt modelId="{05B3FDF6-4875-4C6B-9EC4-BEFE705657F8}" type="parTrans" cxnId="{23E092F1-9CEA-4D0D-ACF2-1A484DA56FA0}">
      <dgm:prSet/>
      <dgm:spPr/>
      <dgm:t>
        <a:bodyPr/>
        <a:lstStyle/>
        <a:p>
          <a:endParaRPr lang="en-US"/>
        </a:p>
      </dgm:t>
    </dgm:pt>
    <dgm:pt modelId="{B18ABDFF-6678-448D-8E9E-0F9D6D827C1F}" type="sibTrans" cxnId="{23E092F1-9CEA-4D0D-ACF2-1A484DA56FA0}">
      <dgm:prSet/>
      <dgm:spPr/>
      <dgm:t>
        <a:bodyPr/>
        <a:lstStyle/>
        <a:p>
          <a:endParaRPr lang="en-US"/>
        </a:p>
      </dgm:t>
    </dgm:pt>
    <dgm:pt modelId="{2BE6F542-B7EA-4BF8-A17D-5E40B962008E}">
      <dgm:prSet/>
      <dgm:spPr/>
      <dgm:t>
        <a:bodyPr/>
        <a:lstStyle/>
        <a:p>
          <a:r>
            <a:rPr lang="en-US" baseline="0"/>
            <a:t>Youth Leadership</a:t>
          </a:r>
          <a:endParaRPr lang="en-US"/>
        </a:p>
      </dgm:t>
    </dgm:pt>
    <dgm:pt modelId="{D11D53A8-5D26-43C2-9D8B-FAA274DB6F5D}" type="parTrans" cxnId="{653D6ECD-FE0A-451A-A718-49FFFF9BE909}">
      <dgm:prSet/>
      <dgm:spPr/>
      <dgm:t>
        <a:bodyPr/>
        <a:lstStyle/>
        <a:p>
          <a:endParaRPr lang="en-US"/>
        </a:p>
      </dgm:t>
    </dgm:pt>
    <dgm:pt modelId="{3202D684-6731-4DEC-84DD-4B93E4AB3D48}" type="sibTrans" cxnId="{653D6ECD-FE0A-451A-A718-49FFFF9BE909}">
      <dgm:prSet/>
      <dgm:spPr/>
      <dgm:t>
        <a:bodyPr/>
        <a:lstStyle/>
        <a:p>
          <a:endParaRPr lang="en-US"/>
        </a:p>
      </dgm:t>
    </dgm:pt>
    <dgm:pt modelId="{A549D46F-B68B-4552-A8FB-AA1720983813}">
      <dgm:prSet/>
      <dgm:spPr/>
      <dgm:t>
        <a:bodyPr/>
        <a:lstStyle/>
        <a:p>
          <a:r>
            <a:rPr lang="en-US" baseline="0" dirty="0"/>
            <a:t>Case study </a:t>
          </a:r>
          <a:endParaRPr lang="en-US" dirty="0"/>
        </a:p>
      </dgm:t>
    </dgm:pt>
    <dgm:pt modelId="{658DD145-3021-485D-B51E-C670575C010C}" type="parTrans" cxnId="{34698988-D677-4E58-AC5A-AA3867610249}">
      <dgm:prSet/>
      <dgm:spPr/>
      <dgm:t>
        <a:bodyPr/>
        <a:lstStyle/>
        <a:p>
          <a:endParaRPr lang="en-US"/>
        </a:p>
      </dgm:t>
    </dgm:pt>
    <dgm:pt modelId="{FF86A9E7-4C44-4926-B777-E5BEDBB918F5}" type="sibTrans" cxnId="{34698988-D677-4E58-AC5A-AA3867610249}">
      <dgm:prSet/>
      <dgm:spPr/>
      <dgm:t>
        <a:bodyPr/>
        <a:lstStyle/>
        <a:p>
          <a:endParaRPr lang="en-US"/>
        </a:p>
      </dgm:t>
    </dgm:pt>
    <dgm:pt modelId="{6B675E44-50B5-467C-A1AA-BD0DED1C789B}">
      <dgm:prSet/>
      <dgm:spPr/>
      <dgm:t>
        <a:bodyPr/>
        <a:lstStyle/>
        <a:p>
          <a:r>
            <a:rPr lang="en-US" dirty="0"/>
            <a:t>Youth Voice and Volunteering</a:t>
          </a:r>
        </a:p>
      </dgm:t>
    </dgm:pt>
    <dgm:pt modelId="{4C3B9ED3-7F93-45CE-B62E-0E37D8493E72}" type="parTrans" cxnId="{08AF0F91-D0FA-4817-84B1-6F915C9C7D50}">
      <dgm:prSet/>
      <dgm:spPr/>
      <dgm:t>
        <a:bodyPr/>
        <a:lstStyle/>
        <a:p>
          <a:endParaRPr lang="en-US"/>
        </a:p>
      </dgm:t>
    </dgm:pt>
    <dgm:pt modelId="{D1332619-E201-4441-93B2-98011077BA39}" type="sibTrans" cxnId="{08AF0F91-D0FA-4817-84B1-6F915C9C7D50}">
      <dgm:prSet/>
      <dgm:spPr/>
      <dgm:t>
        <a:bodyPr/>
        <a:lstStyle/>
        <a:p>
          <a:endParaRPr lang="en-US"/>
        </a:p>
      </dgm:t>
    </dgm:pt>
    <dgm:pt modelId="{5A642C65-F387-4F20-BAA7-E14F71E8F34E}">
      <dgm:prSet/>
      <dgm:spPr/>
      <dgm:t>
        <a:bodyPr/>
        <a:lstStyle/>
        <a:p>
          <a:r>
            <a:rPr lang="en-US" baseline="0"/>
            <a:t>Support available</a:t>
          </a:r>
          <a:endParaRPr lang="en-US"/>
        </a:p>
      </dgm:t>
    </dgm:pt>
    <dgm:pt modelId="{A110ED9C-8BDE-4EB9-BEB5-B62DAB3233F1}" type="parTrans" cxnId="{75F6CCB4-02FF-410F-9B45-80682524AA59}">
      <dgm:prSet/>
      <dgm:spPr/>
      <dgm:t>
        <a:bodyPr/>
        <a:lstStyle/>
        <a:p>
          <a:endParaRPr lang="en-US"/>
        </a:p>
      </dgm:t>
    </dgm:pt>
    <dgm:pt modelId="{3BA0BDC5-BA23-4E69-89CF-266218B70BBE}" type="sibTrans" cxnId="{75F6CCB4-02FF-410F-9B45-80682524AA59}">
      <dgm:prSet/>
      <dgm:spPr/>
      <dgm:t>
        <a:bodyPr/>
        <a:lstStyle/>
        <a:p>
          <a:endParaRPr lang="en-US"/>
        </a:p>
      </dgm:t>
    </dgm:pt>
    <dgm:pt modelId="{E5505951-A7D3-47C5-9A23-F6D89EB3892A}">
      <dgm:prSet/>
      <dgm:spPr/>
      <dgm:t>
        <a:bodyPr/>
        <a:lstStyle/>
        <a:p>
          <a:r>
            <a:rPr lang="en-US" baseline="0" dirty="0"/>
            <a:t>Q+A</a:t>
          </a:r>
          <a:endParaRPr lang="en-US" dirty="0"/>
        </a:p>
      </dgm:t>
    </dgm:pt>
    <dgm:pt modelId="{65820BF3-07AA-4AF1-BAB0-28C51A03EDC1}" type="parTrans" cxnId="{94173AC1-8E59-456B-94A8-78361C6AF7F5}">
      <dgm:prSet/>
      <dgm:spPr/>
      <dgm:t>
        <a:bodyPr/>
        <a:lstStyle/>
        <a:p>
          <a:endParaRPr lang="en-US"/>
        </a:p>
      </dgm:t>
    </dgm:pt>
    <dgm:pt modelId="{B8737432-2A23-411B-9FF1-44BA8D172C95}" type="sibTrans" cxnId="{94173AC1-8E59-456B-94A8-78361C6AF7F5}">
      <dgm:prSet/>
      <dgm:spPr/>
      <dgm:t>
        <a:bodyPr/>
        <a:lstStyle/>
        <a:p>
          <a:endParaRPr lang="en-US"/>
        </a:p>
      </dgm:t>
    </dgm:pt>
    <dgm:pt modelId="{3DA20E8B-722D-A44A-8E96-F516E81DDB9B}">
      <dgm:prSet/>
      <dgm:spPr/>
      <dgm:t>
        <a:bodyPr/>
        <a:lstStyle/>
        <a:p>
          <a:r>
            <a:rPr lang="en-GB" dirty="0" err="1"/>
            <a:t>Mythbusting</a:t>
          </a:r>
          <a:endParaRPr lang="en-GB" dirty="0"/>
        </a:p>
      </dgm:t>
    </dgm:pt>
    <dgm:pt modelId="{FCD5F611-3262-2641-B94A-51E17D16A775}" type="parTrans" cxnId="{D0D2E94E-EDD1-C348-A2A9-EBE84633844D}">
      <dgm:prSet/>
      <dgm:spPr/>
      <dgm:t>
        <a:bodyPr/>
        <a:lstStyle/>
        <a:p>
          <a:endParaRPr lang="en-GB"/>
        </a:p>
      </dgm:t>
    </dgm:pt>
    <dgm:pt modelId="{1A47D71D-1184-694F-9EF5-3C412391023F}" type="sibTrans" cxnId="{D0D2E94E-EDD1-C348-A2A9-EBE84633844D}">
      <dgm:prSet/>
      <dgm:spPr/>
      <dgm:t>
        <a:bodyPr/>
        <a:lstStyle/>
        <a:p>
          <a:endParaRPr lang="en-GB"/>
        </a:p>
      </dgm:t>
    </dgm:pt>
    <dgm:pt modelId="{4E1F414D-7845-4C4E-A9AB-947768D06E3B}">
      <dgm:prSet/>
      <dgm:spPr/>
      <dgm:t>
        <a:bodyPr/>
        <a:lstStyle/>
        <a:p>
          <a:r>
            <a:rPr lang="en-GB" dirty="0"/>
            <a:t>Youth Forums</a:t>
          </a:r>
        </a:p>
      </dgm:t>
    </dgm:pt>
    <dgm:pt modelId="{B9B85140-A4C8-654E-83F3-C1F09E970D7B}" type="parTrans" cxnId="{EFC9AA5E-150F-AA4F-8B2F-BA41FF342500}">
      <dgm:prSet/>
      <dgm:spPr/>
      <dgm:t>
        <a:bodyPr/>
        <a:lstStyle/>
        <a:p>
          <a:endParaRPr lang="en-GB"/>
        </a:p>
      </dgm:t>
    </dgm:pt>
    <dgm:pt modelId="{379FB954-6C7D-6A46-A0DF-A0452C2A7BD5}" type="sibTrans" cxnId="{EFC9AA5E-150F-AA4F-8B2F-BA41FF342500}">
      <dgm:prSet/>
      <dgm:spPr/>
      <dgm:t>
        <a:bodyPr/>
        <a:lstStyle/>
        <a:p>
          <a:endParaRPr lang="en-GB"/>
        </a:p>
      </dgm:t>
    </dgm:pt>
    <dgm:pt modelId="{9EE4AC3A-DB9E-3C47-9A73-B47F34BBD1C3}">
      <dgm:prSet/>
      <dgm:spPr/>
      <dgm:t>
        <a:bodyPr/>
        <a:lstStyle/>
        <a:p>
          <a:r>
            <a:rPr lang="en-GB" dirty="0"/>
            <a:t>Top tips</a:t>
          </a:r>
        </a:p>
      </dgm:t>
    </dgm:pt>
    <dgm:pt modelId="{F284632E-DD12-354B-BD21-4E155E3E0903}" type="parTrans" cxnId="{05533322-B7CC-8B40-A767-EC52F161A9F3}">
      <dgm:prSet/>
      <dgm:spPr/>
      <dgm:t>
        <a:bodyPr/>
        <a:lstStyle/>
        <a:p>
          <a:endParaRPr lang="en-GB"/>
        </a:p>
      </dgm:t>
    </dgm:pt>
    <dgm:pt modelId="{0F970284-45DF-2C4A-AFE7-9246B298674D}" type="sibTrans" cxnId="{05533322-B7CC-8B40-A767-EC52F161A9F3}">
      <dgm:prSet/>
      <dgm:spPr/>
      <dgm:t>
        <a:bodyPr/>
        <a:lstStyle/>
        <a:p>
          <a:endParaRPr lang="en-GB"/>
        </a:p>
      </dgm:t>
    </dgm:pt>
    <dgm:pt modelId="{BC085F23-1EA4-C244-8F30-56394CD81356}" type="pres">
      <dgm:prSet presAssocID="{41611CEA-4B7F-49F3-BD70-0749222ED818}" presName="vert0" presStyleCnt="0">
        <dgm:presLayoutVars>
          <dgm:dir/>
          <dgm:animOne val="branch"/>
          <dgm:animLvl val="lvl"/>
        </dgm:presLayoutVars>
      </dgm:prSet>
      <dgm:spPr/>
    </dgm:pt>
    <dgm:pt modelId="{977F8019-2839-5346-AF6A-1349C7B89186}" type="pres">
      <dgm:prSet presAssocID="{6D49700F-30C2-45D7-BE1F-1B18AC592B9D}" presName="thickLine" presStyleLbl="alignNode1" presStyleIdx="0" presStyleCnt="9"/>
      <dgm:spPr/>
    </dgm:pt>
    <dgm:pt modelId="{9195AEC3-24BF-0F4C-ADEB-56F9C604B8B0}" type="pres">
      <dgm:prSet presAssocID="{6D49700F-30C2-45D7-BE1F-1B18AC592B9D}" presName="horz1" presStyleCnt="0"/>
      <dgm:spPr/>
    </dgm:pt>
    <dgm:pt modelId="{99C058EC-162C-6540-8DE2-D8A081089C49}" type="pres">
      <dgm:prSet presAssocID="{6D49700F-30C2-45D7-BE1F-1B18AC592B9D}" presName="tx1" presStyleLbl="revTx" presStyleIdx="0" presStyleCnt="9"/>
      <dgm:spPr/>
    </dgm:pt>
    <dgm:pt modelId="{5B00C948-0890-BA41-B1F5-4AE4DFE96214}" type="pres">
      <dgm:prSet presAssocID="{6D49700F-30C2-45D7-BE1F-1B18AC592B9D}" presName="vert1" presStyleCnt="0"/>
      <dgm:spPr/>
    </dgm:pt>
    <dgm:pt modelId="{66BB6C43-2F02-2A48-A89A-F2F41928BB60}" type="pres">
      <dgm:prSet presAssocID="{2BE6F542-B7EA-4BF8-A17D-5E40B962008E}" presName="thickLine" presStyleLbl="alignNode1" presStyleIdx="1" presStyleCnt="9"/>
      <dgm:spPr/>
    </dgm:pt>
    <dgm:pt modelId="{1571DEFC-44E2-6A45-9AEB-B63890B28AA8}" type="pres">
      <dgm:prSet presAssocID="{2BE6F542-B7EA-4BF8-A17D-5E40B962008E}" presName="horz1" presStyleCnt="0"/>
      <dgm:spPr/>
    </dgm:pt>
    <dgm:pt modelId="{73137286-A728-E24E-BA43-832889FCFE91}" type="pres">
      <dgm:prSet presAssocID="{2BE6F542-B7EA-4BF8-A17D-5E40B962008E}" presName="tx1" presStyleLbl="revTx" presStyleIdx="1" presStyleCnt="9"/>
      <dgm:spPr/>
    </dgm:pt>
    <dgm:pt modelId="{7A40E8CB-DDF5-4F4B-B3E7-F8B7098B45B7}" type="pres">
      <dgm:prSet presAssocID="{2BE6F542-B7EA-4BF8-A17D-5E40B962008E}" presName="vert1" presStyleCnt="0"/>
      <dgm:spPr/>
    </dgm:pt>
    <dgm:pt modelId="{76FA73F7-1EE3-5C4E-8767-C5F6905594BD}" type="pres">
      <dgm:prSet presAssocID="{A549D46F-B68B-4552-A8FB-AA1720983813}" presName="thickLine" presStyleLbl="alignNode1" presStyleIdx="2" presStyleCnt="9"/>
      <dgm:spPr/>
    </dgm:pt>
    <dgm:pt modelId="{39B98237-6CA6-3E4E-AE54-8020EF8EF896}" type="pres">
      <dgm:prSet presAssocID="{A549D46F-B68B-4552-A8FB-AA1720983813}" presName="horz1" presStyleCnt="0"/>
      <dgm:spPr/>
    </dgm:pt>
    <dgm:pt modelId="{DFA9E786-BA29-F74D-821C-29051FBCD39F}" type="pres">
      <dgm:prSet presAssocID="{A549D46F-B68B-4552-A8FB-AA1720983813}" presName="tx1" presStyleLbl="revTx" presStyleIdx="2" presStyleCnt="9"/>
      <dgm:spPr/>
    </dgm:pt>
    <dgm:pt modelId="{B0BDB8D6-81B6-594D-94F5-B3CD2119B241}" type="pres">
      <dgm:prSet presAssocID="{A549D46F-B68B-4552-A8FB-AA1720983813}" presName="vert1" presStyleCnt="0"/>
      <dgm:spPr/>
    </dgm:pt>
    <dgm:pt modelId="{6FDEAC8E-BA76-7A4E-8437-B5A4DFB582AA}" type="pres">
      <dgm:prSet presAssocID="{6B675E44-50B5-467C-A1AA-BD0DED1C789B}" presName="thickLine" presStyleLbl="alignNode1" presStyleIdx="3" presStyleCnt="9"/>
      <dgm:spPr/>
    </dgm:pt>
    <dgm:pt modelId="{D4502BF8-B65A-6E4A-AA9D-CA9D1BF1FEB7}" type="pres">
      <dgm:prSet presAssocID="{6B675E44-50B5-467C-A1AA-BD0DED1C789B}" presName="horz1" presStyleCnt="0"/>
      <dgm:spPr/>
    </dgm:pt>
    <dgm:pt modelId="{07197F71-E8E0-CA4F-8D2E-8D4B9459F8AE}" type="pres">
      <dgm:prSet presAssocID="{6B675E44-50B5-467C-A1AA-BD0DED1C789B}" presName="tx1" presStyleLbl="revTx" presStyleIdx="3" presStyleCnt="9"/>
      <dgm:spPr/>
    </dgm:pt>
    <dgm:pt modelId="{C565DBB8-AA20-EE44-BB18-3C1B4F17F9C4}" type="pres">
      <dgm:prSet presAssocID="{6B675E44-50B5-467C-A1AA-BD0DED1C789B}" presName="vert1" presStyleCnt="0"/>
      <dgm:spPr/>
    </dgm:pt>
    <dgm:pt modelId="{F849AB21-F122-5B4C-91E8-F86F70488F7E}" type="pres">
      <dgm:prSet presAssocID="{4E1F414D-7845-4C4E-A9AB-947768D06E3B}" presName="thickLine" presStyleLbl="alignNode1" presStyleIdx="4" presStyleCnt="9"/>
      <dgm:spPr/>
    </dgm:pt>
    <dgm:pt modelId="{B0BFE4CA-CC56-AB4D-BF05-047F605A62FE}" type="pres">
      <dgm:prSet presAssocID="{4E1F414D-7845-4C4E-A9AB-947768D06E3B}" presName="horz1" presStyleCnt="0"/>
      <dgm:spPr/>
    </dgm:pt>
    <dgm:pt modelId="{7C784D58-31C0-A647-8ED7-A589B0EEA037}" type="pres">
      <dgm:prSet presAssocID="{4E1F414D-7845-4C4E-A9AB-947768D06E3B}" presName="tx1" presStyleLbl="revTx" presStyleIdx="4" presStyleCnt="9"/>
      <dgm:spPr/>
    </dgm:pt>
    <dgm:pt modelId="{71366CAE-2A6C-7B47-9751-AC4BD445C548}" type="pres">
      <dgm:prSet presAssocID="{4E1F414D-7845-4C4E-A9AB-947768D06E3B}" presName="vert1" presStyleCnt="0"/>
      <dgm:spPr/>
    </dgm:pt>
    <dgm:pt modelId="{AA97AB15-8E74-304D-8940-657A6E39F33E}" type="pres">
      <dgm:prSet presAssocID="{9EE4AC3A-DB9E-3C47-9A73-B47F34BBD1C3}" presName="thickLine" presStyleLbl="alignNode1" presStyleIdx="5" presStyleCnt="9"/>
      <dgm:spPr/>
    </dgm:pt>
    <dgm:pt modelId="{A25E324B-B6CE-2844-A3AE-79BBB9E5013A}" type="pres">
      <dgm:prSet presAssocID="{9EE4AC3A-DB9E-3C47-9A73-B47F34BBD1C3}" presName="horz1" presStyleCnt="0"/>
      <dgm:spPr/>
    </dgm:pt>
    <dgm:pt modelId="{6538D260-A330-EE4A-94EF-B3E4968C98DD}" type="pres">
      <dgm:prSet presAssocID="{9EE4AC3A-DB9E-3C47-9A73-B47F34BBD1C3}" presName="tx1" presStyleLbl="revTx" presStyleIdx="5" presStyleCnt="9"/>
      <dgm:spPr/>
    </dgm:pt>
    <dgm:pt modelId="{603B2B0E-BCD4-9946-8AFC-37F8309B4943}" type="pres">
      <dgm:prSet presAssocID="{9EE4AC3A-DB9E-3C47-9A73-B47F34BBD1C3}" presName="vert1" presStyleCnt="0"/>
      <dgm:spPr/>
    </dgm:pt>
    <dgm:pt modelId="{0E598933-4BC9-334C-92BE-F21BFDF145A0}" type="pres">
      <dgm:prSet presAssocID="{3DA20E8B-722D-A44A-8E96-F516E81DDB9B}" presName="thickLine" presStyleLbl="alignNode1" presStyleIdx="6" presStyleCnt="9"/>
      <dgm:spPr/>
    </dgm:pt>
    <dgm:pt modelId="{7C928683-21AF-A644-8B2C-19821817DF27}" type="pres">
      <dgm:prSet presAssocID="{3DA20E8B-722D-A44A-8E96-F516E81DDB9B}" presName="horz1" presStyleCnt="0"/>
      <dgm:spPr/>
    </dgm:pt>
    <dgm:pt modelId="{5721D517-957B-AD45-B9C4-11A552C7F7F7}" type="pres">
      <dgm:prSet presAssocID="{3DA20E8B-722D-A44A-8E96-F516E81DDB9B}" presName="tx1" presStyleLbl="revTx" presStyleIdx="6" presStyleCnt="9"/>
      <dgm:spPr/>
    </dgm:pt>
    <dgm:pt modelId="{823A47D9-5724-134F-8C33-D8731DA6043C}" type="pres">
      <dgm:prSet presAssocID="{3DA20E8B-722D-A44A-8E96-F516E81DDB9B}" presName="vert1" presStyleCnt="0"/>
      <dgm:spPr/>
    </dgm:pt>
    <dgm:pt modelId="{3B41A2B6-1D15-CF42-8B13-B6C2C81371D5}" type="pres">
      <dgm:prSet presAssocID="{5A642C65-F387-4F20-BAA7-E14F71E8F34E}" presName="thickLine" presStyleLbl="alignNode1" presStyleIdx="7" presStyleCnt="9"/>
      <dgm:spPr/>
    </dgm:pt>
    <dgm:pt modelId="{47694390-1F0B-D143-9D87-F023D69A7279}" type="pres">
      <dgm:prSet presAssocID="{5A642C65-F387-4F20-BAA7-E14F71E8F34E}" presName="horz1" presStyleCnt="0"/>
      <dgm:spPr/>
    </dgm:pt>
    <dgm:pt modelId="{51D13D4A-7FFD-1E40-9B78-8691960A6D96}" type="pres">
      <dgm:prSet presAssocID="{5A642C65-F387-4F20-BAA7-E14F71E8F34E}" presName="tx1" presStyleLbl="revTx" presStyleIdx="7" presStyleCnt="9"/>
      <dgm:spPr/>
    </dgm:pt>
    <dgm:pt modelId="{7A95DD22-2493-1D4A-A94F-F60BE3A51221}" type="pres">
      <dgm:prSet presAssocID="{5A642C65-F387-4F20-BAA7-E14F71E8F34E}" presName="vert1" presStyleCnt="0"/>
      <dgm:spPr/>
    </dgm:pt>
    <dgm:pt modelId="{31F162AB-EBB2-2146-B11C-EA054988699A}" type="pres">
      <dgm:prSet presAssocID="{E5505951-A7D3-47C5-9A23-F6D89EB3892A}" presName="thickLine" presStyleLbl="alignNode1" presStyleIdx="8" presStyleCnt="9"/>
      <dgm:spPr/>
    </dgm:pt>
    <dgm:pt modelId="{4A8868C3-AF57-9240-9680-41705AD96672}" type="pres">
      <dgm:prSet presAssocID="{E5505951-A7D3-47C5-9A23-F6D89EB3892A}" presName="horz1" presStyleCnt="0"/>
      <dgm:spPr/>
    </dgm:pt>
    <dgm:pt modelId="{12237D42-7640-F740-B61F-33C1BE32BA29}" type="pres">
      <dgm:prSet presAssocID="{E5505951-A7D3-47C5-9A23-F6D89EB3892A}" presName="tx1" presStyleLbl="revTx" presStyleIdx="8" presStyleCnt="9"/>
      <dgm:spPr/>
    </dgm:pt>
    <dgm:pt modelId="{4EA6C162-8E3A-AB41-88CC-99F8AC9B985F}" type="pres">
      <dgm:prSet presAssocID="{E5505951-A7D3-47C5-9A23-F6D89EB3892A}" presName="vert1" presStyleCnt="0"/>
      <dgm:spPr/>
    </dgm:pt>
  </dgm:ptLst>
  <dgm:cxnLst>
    <dgm:cxn modelId="{1DCDCE10-948F-2247-8374-B08E6E18F49E}" type="presOf" srcId="{4E1F414D-7845-4C4E-A9AB-947768D06E3B}" destId="{7C784D58-31C0-A647-8ED7-A589B0EEA037}" srcOrd="0" destOrd="0" presId="urn:microsoft.com/office/officeart/2008/layout/LinedList"/>
    <dgm:cxn modelId="{D4ADB514-2224-4D4D-B07A-F98BC70A96E5}" type="presOf" srcId="{E5505951-A7D3-47C5-9A23-F6D89EB3892A}" destId="{12237D42-7640-F740-B61F-33C1BE32BA29}" srcOrd="0" destOrd="0" presId="urn:microsoft.com/office/officeart/2008/layout/LinedList"/>
    <dgm:cxn modelId="{05533322-B7CC-8B40-A767-EC52F161A9F3}" srcId="{41611CEA-4B7F-49F3-BD70-0749222ED818}" destId="{9EE4AC3A-DB9E-3C47-9A73-B47F34BBD1C3}" srcOrd="5" destOrd="0" parTransId="{F284632E-DD12-354B-BD21-4E155E3E0903}" sibTransId="{0F970284-45DF-2C4A-AFE7-9246B298674D}"/>
    <dgm:cxn modelId="{390D343C-473C-5D43-B42C-D8CC0FB9DB3A}" type="presOf" srcId="{9EE4AC3A-DB9E-3C47-9A73-B47F34BBD1C3}" destId="{6538D260-A330-EE4A-94EF-B3E4968C98DD}" srcOrd="0" destOrd="0" presId="urn:microsoft.com/office/officeart/2008/layout/LinedList"/>
    <dgm:cxn modelId="{EFC9AA5E-150F-AA4F-8B2F-BA41FF342500}" srcId="{41611CEA-4B7F-49F3-BD70-0749222ED818}" destId="{4E1F414D-7845-4C4E-A9AB-947768D06E3B}" srcOrd="4" destOrd="0" parTransId="{B9B85140-A4C8-654E-83F3-C1F09E970D7B}" sibTransId="{379FB954-6C7D-6A46-A0DF-A0452C2A7BD5}"/>
    <dgm:cxn modelId="{5D3CBA47-CECC-3A4A-BC9E-A2988D9959AA}" type="presOf" srcId="{6D49700F-30C2-45D7-BE1F-1B18AC592B9D}" destId="{99C058EC-162C-6540-8DE2-D8A081089C49}" srcOrd="0" destOrd="0" presId="urn:microsoft.com/office/officeart/2008/layout/LinedList"/>
    <dgm:cxn modelId="{EE81096B-2BDD-5249-B8BC-CF9F36914673}" type="presOf" srcId="{2BE6F542-B7EA-4BF8-A17D-5E40B962008E}" destId="{73137286-A728-E24E-BA43-832889FCFE91}" srcOrd="0" destOrd="0" presId="urn:microsoft.com/office/officeart/2008/layout/LinedList"/>
    <dgm:cxn modelId="{D0D2E94E-EDD1-C348-A2A9-EBE84633844D}" srcId="{41611CEA-4B7F-49F3-BD70-0749222ED818}" destId="{3DA20E8B-722D-A44A-8E96-F516E81DDB9B}" srcOrd="6" destOrd="0" parTransId="{FCD5F611-3262-2641-B94A-51E17D16A775}" sibTransId="{1A47D71D-1184-694F-9EF5-3C412391023F}"/>
    <dgm:cxn modelId="{34698988-D677-4E58-AC5A-AA3867610249}" srcId="{41611CEA-4B7F-49F3-BD70-0749222ED818}" destId="{A549D46F-B68B-4552-A8FB-AA1720983813}" srcOrd="2" destOrd="0" parTransId="{658DD145-3021-485D-B51E-C670575C010C}" sibTransId="{FF86A9E7-4C44-4926-B777-E5BEDBB918F5}"/>
    <dgm:cxn modelId="{08AF0F91-D0FA-4817-84B1-6F915C9C7D50}" srcId="{41611CEA-4B7F-49F3-BD70-0749222ED818}" destId="{6B675E44-50B5-467C-A1AA-BD0DED1C789B}" srcOrd="3" destOrd="0" parTransId="{4C3B9ED3-7F93-45CE-B62E-0E37D8493E72}" sibTransId="{D1332619-E201-4441-93B2-98011077BA39}"/>
    <dgm:cxn modelId="{1345929E-8172-8F42-8152-D470DF196B33}" type="presOf" srcId="{5A642C65-F387-4F20-BAA7-E14F71E8F34E}" destId="{51D13D4A-7FFD-1E40-9B78-8691960A6D96}" srcOrd="0" destOrd="0" presId="urn:microsoft.com/office/officeart/2008/layout/LinedList"/>
    <dgm:cxn modelId="{75F6CCB4-02FF-410F-9B45-80682524AA59}" srcId="{41611CEA-4B7F-49F3-BD70-0749222ED818}" destId="{5A642C65-F387-4F20-BAA7-E14F71E8F34E}" srcOrd="7" destOrd="0" parTransId="{A110ED9C-8BDE-4EB9-BEB5-B62DAB3233F1}" sibTransId="{3BA0BDC5-BA23-4E69-89CF-266218B70BBE}"/>
    <dgm:cxn modelId="{2CE820C1-EA79-3C4B-95C2-5D7E99462010}" type="presOf" srcId="{6B675E44-50B5-467C-A1AA-BD0DED1C789B}" destId="{07197F71-E8E0-CA4F-8D2E-8D4B9459F8AE}" srcOrd="0" destOrd="0" presId="urn:microsoft.com/office/officeart/2008/layout/LinedList"/>
    <dgm:cxn modelId="{94173AC1-8E59-456B-94A8-78361C6AF7F5}" srcId="{41611CEA-4B7F-49F3-BD70-0749222ED818}" destId="{E5505951-A7D3-47C5-9A23-F6D89EB3892A}" srcOrd="8" destOrd="0" parTransId="{65820BF3-07AA-4AF1-BAB0-28C51A03EDC1}" sibTransId="{B8737432-2A23-411B-9FF1-44BA8D172C95}"/>
    <dgm:cxn modelId="{653D6ECD-FE0A-451A-A718-49FFFF9BE909}" srcId="{41611CEA-4B7F-49F3-BD70-0749222ED818}" destId="{2BE6F542-B7EA-4BF8-A17D-5E40B962008E}" srcOrd="1" destOrd="0" parTransId="{D11D53A8-5D26-43C2-9D8B-FAA274DB6F5D}" sibTransId="{3202D684-6731-4DEC-84DD-4B93E4AB3D48}"/>
    <dgm:cxn modelId="{058C88D7-F893-824F-849F-0BF0B6583879}" type="presOf" srcId="{41611CEA-4B7F-49F3-BD70-0749222ED818}" destId="{BC085F23-1EA4-C244-8F30-56394CD81356}" srcOrd="0" destOrd="0" presId="urn:microsoft.com/office/officeart/2008/layout/LinedList"/>
    <dgm:cxn modelId="{23E092F1-9CEA-4D0D-ACF2-1A484DA56FA0}" srcId="{41611CEA-4B7F-49F3-BD70-0749222ED818}" destId="{6D49700F-30C2-45D7-BE1F-1B18AC592B9D}" srcOrd="0" destOrd="0" parTransId="{05B3FDF6-4875-4C6B-9EC4-BEFE705657F8}" sibTransId="{B18ABDFF-6678-448D-8E9E-0F9D6D827C1F}"/>
    <dgm:cxn modelId="{3AB43DF5-42FA-2F4F-A25E-8C840A521966}" type="presOf" srcId="{A549D46F-B68B-4552-A8FB-AA1720983813}" destId="{DFA9E786-BA29-F74D-821C-29051FBCD39F}" srcOrd="0" destOrd="0" presId="urn:microsoft.com/office/officeart/2008/layout/LinedList"/>
    <dgm:cxn modelId="{038FEFFE-2065-8842-A0BF-180D1D30C773}" type="presOf" srcId="{3DA20E8B-722D-A44A-8E96-F516E81DDB9B}" destId="{5721D517-957B-AD45-B9C4-11A552C7F7F7}" srcOrd="0" destOrd="0" presId="urn:microsoft.com/office/officeart/2008/layout/LinedList"/>
    <dgm:cxn modelId="{5891EFE6-8262-4643-AA7C-3475171D0B65}" type="presParOf" srcId="{BC085F23-1EA4-C244-8F30-56394CD81356}" destId="{977F8019-2839-5346-AF6A-1349C7B89186}" srcOrd="0" destOrd="0" presId="urn:microsoft.com/office/officeart/2008/layout/LinedList"/>
    <dgm:cxn modelId="{8FDD8E6B-4DD0-AA4D-AAB1-DC60B83D0DE0}" type="presParOf" srcId="{BC085F23-1EA4-C244-8F30-56394CD81356}" destId="{9195AEC3-24BF-0F4C-ADEB-56F9C604B8B0}" srcOrd="1" destOrd="0" presId="urn:microsoft.com/office/officeart/2008/layout/LinedList"/>
    <dgm:cxn modelId="{FFEA629C-4C8F-364D-ABB4-F5D9EDE7B763}" type="presParOf" srcId="{9195AEC3-24BF-0F4C-ADEB-56F9C604B8B0}" destId="{99C058EC-162C-6540-8DE2-D8A081089C49}" srcOrd="0" destOrd="0" presId="urn:microsoft.com/office/officeart/2008/layout/LinedList"/>
    <dgm:cxn modelId="{32915BFA-E232-7245-B068-B4047DB8B7BF}" type="presParOf" srcId="{9195AEC3-24BF-0F4C-ADEB-56F9C604B8B0}" destId="{5B00C948-0890-BA41-B1F5-4AE4DFE96214}" srcOrd="1" destOrd="0" presId="urn:microsoft.com/office/officeart/2008/layout/LinedList"/>
    <dgm:cxn modelId="{9311E0C7-488C-134E-8622-52C3FF480F43}" type="presParOf" srcId="{BC085F23-1EA4-C244-8F30-56394CD81356}" destId="{66BB6C43-2F02-2A48-A89A-F2F41928BB60}" srcOrd="2" destOrd="0" presId="urn:microsoft.com/office/officeart/2008/layout/LinedList"/>
    <dgm:cxn modelId="{C551B4F5-85D1-4942-BDB8-38C5A79A3518}" type="presParOf" srcId="{BC085F23-1EA4-C244-8F30-56394CD81356}" destId="{1571DEFC-44E2-6A45-9AEB-B63890B28AA8}" srcOrd="3" destOrd="0" presId="urn:microsoft.com/office/officeart/2008/layout/LinedList"/>
    <dgm:cxn modelId="{66CCF00A-82BC-554F-897B-84D2B32BCB51}" type="presParOf" srcId="{1571DEFC-44E2-6A45-9AEB-B63890B28AA8}" destId="{73137286-A728-E24E-BA43-832889FCFE91}" srcOrd="0" destOrd="0" presId="urn:microsoft.com/office/officeart/2008/layout/LinedList"/>
    <dgm:cxn modelId="{282AB076-C707-094E-86A9-0DB876CF9910}" type="presParOf" srcId="{1571DEFC-44E2-6A45-9AEB-B63890B28AA8}" destId="{7A40E8CB-DDF5-4F4B-B3E7-F8B7098B45B7}" srcOrd="1" destOrd="0" presId="urn:microsoft.com/office/officeart/2008/layout/LinedList"/>
    <dgm:cxn modelId="{D947046A-777E-F548-A409-92DBA5A0275B}" type="presParOf" srcId="{BC085F23-1EA4-C244-8F30-56394CD81356}" destId="{76FA73F7-1EE3-5C4E-8767-C5F6905594BD}" srcOrd="4" destOrd="0" presId="urn:microsoft.com/office/officeart/2008/layout/LinedList"/>
    <dgm:cxn modelId="{50861CC5-09DF-7F4C-AEE7-E31BC769EA9F}" type="presParOf" srcId="{BC085F23-1EA4-C244-8F30-56394CD81356}" destId="{39B98237-6CA6-3E4E-AE54-8020EF8EF896}" srcOrd="5" destOrd="0" presId="urn:microsoft.com/office/officeart/2008/layout/LinedList"/>
    <dgm:cxn modelId="{EEFB87A0-C643-8343-B4EC-42D82AC60F75}" type="presParOf" srcId="{39B98237-6CA6-3E4E-AE54-8020EF8EF896}" destId="{DFA9E786-BA29-F74D-821C-29051FBCD39F}" srcOrd="0" destOrd="0" presId="urn:microsoft.com/office/officeart/2008/layout/LinedList"/>
    <dgm:cxn modelId="{F6C62097-0666-D943-B44B-7648B849E66C}" type="presParOf" srcId="{39B98237-6CA6-3E4E-AE54-8020EF8EF896}" destId="{B0BDB8D6-81B6-594D-94F5-B3CD2119B241}" srcOrd="1" destOrd="0" presId="urn:microsoft.com/office/officeart/2008/layout/LinedList"/>
    <dgm:cxn modelId="{B02C4067-577E-C04F-8BE8-FE8E5D9DA554}" type="presParOf" srcId="{BC085F23-1EA4-C244-8F30-56394CD81356}" destId="{6FDEAC8E-BA76-7A4E-8437-B5A4DFB582AA}" srcOrd="6" destOrd="0" presId="urn:microsoft.com/office/officeart/2008/layout/LinedList"/>
    <dgm:cxn modelId="{62481792-05DB-4840-8324-21A39C737029}" type="presParOf" srcId="{BC085F23-1EA4-C244-8F30-56394CD81356}" destId="{D4502BF8-B65A-6E4A-AA9D-CA9D1BF1FEB7}" srcOrd="7" destOrd="0" presId="urn:microsoft.com/office/officeart/2008/layout/LinedList"/>
    <dgm:cxn modelId="{42F20AAC-04B1-E343-A1AC-68794CBD53D6}" type="presParOf" srcId="{D4502BF8-B65A-6E4A-AA9D-CA9D1BF1FEB7}" destId="{07197F71-E8E0-CA4F-8D2E-8D4B9459F8AE}" srcOrd="0" destOrd="0" presId="urn:microsoft.com/office/officeart/2008/layout/LinedList"/>
    <dgm:cxn modelId="{C4855619-B94C-4E4B-94C7-0170E505ECDE}" type="presParOf" srcId="{D4502BF8-B65A-6E4A-AA9D-CA9D1BF1FEB7}" destId="{C565DBB8-AA20-EE44-BB18-3C1B4F17F9C4}" srcOrd="1" destOrd="0" presId="urn:microsoft.com/office/officeart/2008/layout/LinedList"/>
    <dgm:cxn modelId="{49241BB8-68A1-1D4E-8022-D836D4D154DC}" type="presParOf" srcId="{BC085F23-1EA4-C244-8F30-56394CD81356}" destId="{F849AB21-F122-5B4C-91E8-F86F70488F7E}" srcOrd="8" destOrd="0" presId="urn:microsoft.com/office/officeart/2008/layout/LinedList"/>
    <dgm:cxn modelId="{F4BAEB90-0FE0-4D43-A74E-08E97540B84A}" type="presParOf" srcId="{BC085F23-1EA4-C244-8F30-56394CD81356}" destId="{B0BFE4CA-CC56-AB4D-BF05-047F605A62FE}" srcOrd="9" destOrd="0" presId="urn:microsoft.com/office/officeart/2008/layout/LinedList"/>
    <dgm:cxn modelId="{517CB413-D970-B54D-B29A-72F3DA607C6A}" type="presParOf" srcId="{B0BFE4CA-CC56-AB4D-BF05-047F605A62FE}" destId="{7C784D58-31C0-A647-8ED7-A589B0EEA037}" srcOrd="0" destOrd="0" presId="urn:microsoft.com/office/officeart/2008/layout/LinedList"/>
    <dgm:cxn modelId="{8DC08F2F-EEE8-1944-B59C-624546F4C1E3}" type="presParOf" srcId="{B0BFE4CA-CC56-AB4D-BF05-047F605A62FE}" destId="{71366CAE-2A6C-7B47-9751-AC4BD445C548}" srcOrd="1" destOrd="0" presId="urn:microsoft.com/office/officeart/2008/layout/LinedList"/>
    <dgm:cxn modelId="{1B76F3E8-0278-714C-918B-C8B128F36B92}" type="presParOf" srcId="{BC085F23-1EA4-C244-8F30-56394CD81356}" destId="{AA97AB15-8E74-304D-8940-657A6E39F33E}" srcOrd="10" destOrd="0" presId="urn:microsoft.com/office/officeart/2008/layout/LinedList"/>
    <dgm:cxn modelId="{9CCDE950-4852-BA45-8DC2-1066A2950C45}" type="presParOf" srcId="{BC085F23-1EA4-C244-8F30-56394CD81356}" destId="{A25E324B-B6CE-2844-A3AE-79BBB9E5013A}" srcOrd="11" destOrd="0" presId="urn:microsoft.com/office/officeart/2008/layout/LinedList"/>
    <dgm:cxn modelId="{8AD8B45C-E606-A349-AF3E-6100AED0D7EB}" type="presParOf" srcId="{A25E324B-B6CE-2844-A3AE-79BBB9E5013A}" destId="{6538D260-A330-EE4A-94EF-B3E4968C98DD}" srcOrd="0" destOrd="0" presId="urn:microsoft.com/office/officeart/2008/layout/LinedList"/>
    <dgm:cxn modelId="{32476267-3610-9F4C-A3DA-A42702DD439A}" type="presParOf" srcId="{A25E324B-B6CE-2844-A3AE-79BBB9E5013A}" destId="{603B2B0E-BCD4-9946-8AFC-37F8309B4943}" srcOrd="1" destOrd="0" presId="urn:microsoft.com/office/officeart/2008/layout/LinedList"/>
    <dgm:cxn modelId="{8FC41C6E-30B0-C44D-841C-8285689A0A12}" type="presParOf" srcId="{BC085F23-1EA4-C244-8F30-56394CD81356}" destId="{0E598933-4BC9-334C-92BE-F21BFDF145A0}" srcOrd="12" destOrd="0" presId="urn:microsoft.com/office/officeart/2008/layout/LinedList"/>
    <dgm:cxn modelId="{4A962383-807E-AD46-9041-E15360F729BE}" type="presParOf" srcId="{BC085F23-1EA4-C244-8F30-56394CD81356}" destId="{7C928683-21AF-A644-8B2C-19821817DF27}" srcOrd="13" destOrd="0" presId="urn:microsoft.com/office/officeart/2008/layout/LinedList"/>
    <dgm:cxn modelId="{E4019B08-DFD2-334F-986D-1201AF234516}" type="presParOf" srcId="{7C928683-21AF-A644-8B2C-19821817DF27}" destId="{5721D517-957B-AD45-B9C4-11A552C7F7F7}" srcOrd="0" destOrd="0" presId="urn:microsoft.com/office/officeart/2008/layout/LinedList"/>
    <dgm:cxn modelId="{760E801D-FED3-5245-BE18-7D03E8F9A681}" type="presParOf" srcId="{7C928683-21AF-A644-8B2C-19821817DF27}" destId="{823A47D9-5724-134F-8C33-D8731DA6043C}" srcOrd="1" destOrd="0" presId="urn:microsoft.com/office/officeart/2008/layout/LinedList"/>
    <dgm:cxn modelId="{7223B4F9-41C8-314B-9147-58289E40647E}" type="presParOf" srcId="{BC085F23-1EA4-C244-8F30-56394CD81356}" destId="{3B41A2B6-1D15-CF42-8B13-B6C2C81371D5}" srcOrd="14" destOrd="0" presId="urn:microsoft.com/office/officeart/2008/layout/LinedList"/>
    <dgm:cxn modelId="{0305F017-696A-E34A-89B6-2ABA89904D08}" type="presParOf" srcId="{BC085F23-1EA4-C244-8F30-56394CD81356}" destId="{47694390-1F0B-D143-9D87-F023D69A7279}" srcOrd="15" destOrd="0" presId="urn:microsoft.com/office/officeart/2008/layout/LinedList"/>
    <dgm:cxn modelId="{7DD3741B-20BD-B84F-B3DC-C71E8DD45B77}" type="presParOf" srcId="{47694390-1F0B-D143-9D87-F023D69A7279}" destId="{51D13D4A-7FFD-1E40-9B78-8691960A6D96}" srcOrd="0" destOrd="0" presId="urn:microsoft.com/office/officeart/2008/layout/LinedList"/>
    <dgm:cxn modelId="{0BA0CBB4-B7F1-B84A-B666-66EBF1AA6C51}" type="presParOf" srcId="{47694390-1F0B-D143-9D87-F023D69A7279}" destId="{7A95DD22-2493-1D4A-A94F-F60BE3A51221}" srcOrd="1" destOrd="0" presId="urn:microsoft.com/office/officeart/2008/layout/LinedList"/>
    <dgm:cxn modelId="{4D29BEEC-42C9-BD45-A2B5-ECF90B2964DF}" type="presParOf" srcId="{BC085F23-1EA4-C244-8F30-56394CD81356}" destId="{31F162AB-EBB2-2146-B11C-EA054988699A}" srcOrd="16" destOrd="0" presId="urn:microsoft.com/office/officeart/2008/layout/LinedList"/>
    <dgm:cxn modelId="{B9D7DBEC-64A6-734C-BDA0-40B6E9A098D5}" type="presParOf" srcId="{BC085F23-1EA4-C244-8F30-56394CD81356}" destId="{4A8868C3-AF57-9240-9680-41705AD96672}" srcOrd="17" destOrd="0" presId="urn:microsoft.com/office/officeart/2008/layout/LinedList"/>
    <dgm:cxn modelId="{EC51CA56-1127-2546-992E-70D336225110}" type="presParOf" srcId="{4A8868C3-AF57-9240-9680-41705AD96672}" destId="{12237D42-7640-F740-B61F-33C1BE32BA29}" srcOrd="0" destOrd="0" presId="urn:microsoft.com/office/officeart/2008/layout/LinedList"/>
    <dgm:cxn modelId="{55E8092C-4BC3-CC4F-A62C-9E50B2ECB058}" type="presParOf" srcId="{4A8868C3-AF57-9240-9680-41705AD96672}" destId="{4EA6C162-8E3A-AB41-88CC-99F8AC9B985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C7CD65-2001-4004-90DD-F6115A8749D3}"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F8F8E83F-B680-4995-A1CA-B773B20D6B5C}">
      <dgm:prSet/>
      <dgm:spPr/>
      <dgm:t>
        <a:bodyPr/>
        <a:lstStyle/>
        <a:p>
          <a:r>
            <a:rPr lang="en-GB" b="1" baseline="0" dirty="0"/>
            <a:t>Young people aren’t just the leaders of tomorrow. They have the energy, skills and ideas to change football and the wider community for the better today. The FA wants to establish a culture of involving young people (16-25 years) in the organisation of football. </a:t>
          </a:r>
          <a:endParaRPr lang="en-US" dirty="0"/>
        </a:p>
      </dgm:t>
    </dgm:pt>
    <dgm:pt modelId="{0478486E-B7E7-4E87-AC52-B228C49B5B94}" type="parTrans" cxnId="{E47DDC96-FFCE-4D49-A579-09D701B3FF00}">
      <dgm:prSet/>
      <dgm:spPr/>
      <dgm:t>
        <a:bodyPr/>
        <a:lstStyle/>
        <a:p>
          <a:endParaRPr lang="en-US"/>
        </a:p>
      </dgm:t>
    </dgm:pt>
    <dgm:pt modelId="{858664F8-4869-46E9-ABEA-D07AA90AEB52}" type="sibTrans" cxnId="{E47DDC96-FFCE-4D49-A579-09D701B3FF00}">
      <dgm:prSet/>
      <dgm:spPr/>
      <dgm:t>
        <a:bodyPr/>
        <a:lstStyle/>
        <a:p>
          <a:endParaRPr lang="en-US"/>
        </a:p>
      </dgm:t>
    </dgm:pt>
    <dgm:pt modelId="{2C87B0FB-D93B-4C99-88C3-1FAC188D753A}">
      <dgm:prSet/>
      <dgm:spPr>
        <a:solidFill>
          <a:srgbClr val="7030A0"/>
        </a:solidFill>
      </dgm:spPr>
      <dgm:t>
        <a:bodyPr/>
        <a:lstStyle/>
        <a:p>
          <a:r>
            <a:rPr lang="en-GB" b="1" baseline="0" dirty="0"/>
            <a:t>This approach will benefit young people, promote better informed and more representative decision making, and bring through a new generation of volunteers into the workforce across the grassroots game. For this approach to work it needs to be based on genuine youth-adult partnerships.  </a:t>
          </a:r>
          <a:endParaRPr lang="en-US" dirty="0"/>
        </a:p>
      </dgm:t>
    </dgm:pt>
    <dgm:pt modelId="{B91BE1B4-9E9B-4F10-902C-8CE8C94C2A33}" type="parTrans" cxnId="{52414104-7A3B-4AF7-8AA2-387338264374}">
      <dgm:prSet/>
      <dgm:spPr/>
      <dgm:t>
        <a:bodyPr/>
        <a:lstStyle/>
        <a:p>
          <a:endParaRPr lang="en-US"/>
        </a:p>
      </dgm:t>
    </dgm:pt>
    <dgm:pt modelId="{43778634-F4DC-4B3B-81F9-164F97CADA4C}" type="sibTrans" cxnId="{52414104-7A3B-4AF7-8AA2-387338264374}">
      <dgm:prSet/>
      <dgm:spPr/>
      <dgm:t>
        <a:bodyPr/>
        <a:lstStyle/>
        <a:p>
          <a:endParaRPr lang="en-US"/>
        </a:p>
      </dgm:t>
    </dgm:pt>
    <dgm:pt modelId="{DBDE2ECE-44E7-A742-A989-CEAAB56EB1A3}" type="pres">
      <dgm:prSet presAssocID="{BAC7CD65-2001-4004-90DD-F6115A8749D3}" presName="linear" presStyleCnt="0">
        <dgm:presLayoutVars>
          <dgm:animLvl val="lvl"/>
          <dgm:resizeHandles val="exact"/>
        </dgm:presLayoutVars>
      </dgm:prSet>
      <dgm:spPr/>
    </dgm:pt>
    <dgm:pt modelId="{EEFED6F9-12D4-A34A-8DB1-BB2AEE2753B6}" type="pres">
      <dgm:prSet presAssocID="{F8F8E83F-B680-4995-A1CA-B773B20D6B5C}" presName="parentText" presStyleLbl="node1" presStyleIdx="0" presStyleCnt="2" custLinFactY="-6340" custLinFactNeighborX="-3" custLinFactNeighborY="-100000">
        <dgm:presLayoutVars>
          <dgm:chMax val="0"/>
          <dgm:bulletEnabled val="1"/>
        </dgm:presLayoutVars>
      </dgm:prSet>
      <dgm:spPr/>
    </dgm:pt>
    <dgm:pt modelId="{CDB2B040-220D-5B48-9DB5-7B5533B9A70B}" type="pres">
      <dgm:prSet presAssocID="{858664F8-4869-46E9-ABEA-D07AA90AEB52}" presName="spacer" presStyleCnt="0"/>
      <dgm:spPr/>
    </dgm:pt>
    <dgm:pt modelId="{3B64994B-ADEC-A244-986E-A54B3C1E096B}" type="pres">
      <dgm:prSet presAssocID="{2C87B0FB-D93B-4C99-88C3-1FAC188D753A}" presName="parentText" presStyleLbl="node1" presStyleIdx="1" presStyleCnt="2" custLinFactY="17272" custLinFactNeighborX="-3" custLinFactNeighborY="100000">
        <dgm:presLayoutVars>
          <dgm:chMax val="0"/>
          <dgm:bulletEnabled val="1"/>
        </dgm:presLayoutVars>
      </dgm:prSet>
      <dgm:spPr/>
    </dgm:pt>
  </dgm:ptLst>
  <dgm:cxnLst>
    <dgm:cxn modelId="{52414104-7A3B-4AF7-8AA2-387338264374}" srcId="{BAC7CD65-2001-4004-90DD-F6115A8749D3}" destId="{2C87B0FB-D93B-4C99-88C3-1FAC188D753A}" srcOrd="1" destOrd="0" parTransId="{B91BE1B4-9E9B-4F10-902C-8CE8C94C2A33}" sibTransId="{43778634-F4DC-4B3B-81F9-164F97CADA4C}"/>
    <dgm:cxn modelId="{D496AC4B-D043-F843-9B7A-34737BEEDF63}" type="presOf" srcId="{F8F8E83F-B680-4995-A1CA-B773B20D6B5C}" destId="{EEFED6F9-12D4-A34A-8DB1-BB2AEE2753B6}" srcOrd="0" destOrd="0" presId="urn:microsoft.com/office/officeart/2005/8/layout/vList2"/>
    <dgm:cxn modelId="{E47DDC96-FFCE-4D49-A579-09D701B3FF00}" srcId="{BAC7CD65-2001-4004-90DD-F6115A8749D3}" destId="{F8F8E83F-B680-4995-A1CA-B773B20D6B5C}" srcOrd="0" destOrd="0" parTransId="{0478486E-B7E7-4E87-AC52-B228C49B5B94}" sibTransId="{858664F8-4869-46E9-ABEA-D07AA90AEB52}"/>
    <dgm:cxn modelId="{0CDC43A7-01BB-F74A-AD21-D329AF02D75C}" type="presOf" srcId="{2C87B0FB-D93B-4C99-88C3-1FAC188D753A}" destId="{3B64994B-ADEC-A244-986E-A54B3C1E096B}" srcOrd="0" destOrd="0" presId="urn:microsoft.com/office/officeart/2005/8/layout/vList2"/>
    <dgm:cxn modelId="{F69F4AD7-0699-3541-A142-A5B3F9525873}" type="presOf" srcId="{BAC7CD65-2001-4004-90DD-F6115A8749D3}" destId="{DBDE2ECE-44E7-A742-A989-CEAAB56EB1A3}" srcOrd="0" destOrd="0" presId="urn:microsoft.com/office/officeart/2005/8/layout/vList2"/>
    <dgm:cxn modelId="{F33122E4-3E24-974B-A928-9D12EAAA6D06}" type="presParOf" srcId="{DBDE2ECE-44E7-A742-A989-CEAAB56EB1A3}" destId="{EEFED6F9-12D4-A34A-8DB1-BB2AEE2753B6}" srcOrd="0" destOrd="0" presId="urn:microsoft.com/office/officeart/2005/8/layout/vList2"/>
    <dgm:cxn modelId="{9418EF6A-7B41-A042-9EF9-789C93B8ACBB}" type="presParOf" srcId="{DBDE2ECE-44E7-A742-A989-CEAAB56EB1A3}" destId="{CDB2B040-220D-5B48-9DB5-7B5533B9A70B}" srcOrd="1" destOrd="0" presId="urn:microsoft.com/office/officeart/2005/8/layout/vList2"/>
    <dgm:cxn modelId="{E691AD6B-B557-004B-9B8A-6755E4C587C8}" type="presParOf" srcId="{DBDE2ECE-44E7-A742-A989-CEAAB56EB1A3}" destId="{3B64994B-ADEC-A244-986E-A54B3C1E096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320ED5-4CDE-486E-BE52-E6BE5551550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0DD60F4-FEEC-4CA0-BD23-5FD71B0C3C13}">
      <dgm:prSet/>
      <dgm:spPr/>
      <dgm:t>
        <a:bodyPr/>
        <a:lstStyle/>
        <a:p>
          <a:r>
            <a:rPr lang="en-US" dirty="0"/>
            <a:t>Open forums</a:t>
          </a:r>
        </a:p>
      </dgm:t>
    </dgm:pt>
    <dgm:pt modelId="{E21EA581-3A05-4F8E-9B26-603A8AC4E084}" type="parTrans" cxnId="{A76DA598-EFD5-45FD-AC51-A77C1005CB0D}">
      <dgm:prSet/>
      <dgm:spPr/>
      <dgm:t>
        <a:bodyPr/>
        <a:lstStyle/>
        <a:p>
          <a:endParaRPr lang="en-US"/>
        </a:p>
      </dgm:t>
    </dgm:pt>
    <dgm:pt modelId="{65B7237C-F9DE-4D49-BA87-CD00580150F3}" type="sibTrans" cxnId="{A76DA598-EFD5-45FD-AC51-A77C1005CB0D}">
      <dgm:prSet/>
      <dgm:spPr/>
      <dgm:t>
        <a:bodyPr/>
        <a:lstStyle/>
        <a:p>
          <a:endParaRPr lang="en-US"/>
        </a:p>
      </dgm:t>
    </dgm:pt>
    <dgm:pt modelId="{D9740222-F0C8-4AFD-91DD-2D791898C6FD}">
      <dgm:prSet/>
      <dgm:spPr/>
      <dgm:t>
        <a:bodyPr/>
        <a:lstStyle/>
        <a:p>
          <a:r>
            <a:rPr lang="en-US" dirty="0"/>
            <a:t>Youth forums and councils</a:t>
          </a:r>
        </a:p>
      </dgm:t>
    </dgm:pt>
    <dgm:pt modelId="{96F63459-DDEC-447D-871C-E20090DF88F4}" type="parTrans" cxnId="{015E16D4-52BB-4A3A-AC3E-CF78DBF0E098}">
      <dgm:prSet/>
      <dgm:spPr/>
      <dgm:t>
        <a:bodyPr/>
        <a:lstStyle/>
        <a:p>
          <a:endParaRPr lang="en-US"/>
        </a:p>
      </dgm:t>
    </dgm:pt>
    <dgm:pt modelId="{7FBF2391-27DB-4626-A39C-333A1A09F080}" type="sibTrans" cxnId="{015E16D4-52BB-4A3A-AC3E-CF78DBF0E098}">
      <dgm:prSet/>
      <dgm:spPr/>
      <dgm:t>
        <a:bodyPr/>
        <a:lstStyle/>
        <a:p>
          <a:endParaRPr lang="en-US"/>
        </a:p>
      </dgm:t>
    </dgm:pt>
    <dgm:pt modelId="{8FEC157A-9EB2-43A2-89E7-64A4AFD4B44F}">
      <dgm:prSet/>
      <dgm:spPr/>
      <dgm:t>
        <a:bodyPr/>
        <a:lstStyle/>
        <a:p>
          <a:r>
            <a:rPr lang="en-US" dirty="0"/>
            <a:t>Youth representation on the committee</a:t>
          </a:r>
        </a:p>
      </dgm:t>
    </dgm:pt>
    <dgm:pt modelId="{6D3BF961-AE5E-4035-9B42-605700DEC8B0}" type="parTrans" cxnId="{36843F76-3CF2-4046-B2E7-737D00009F6B}">
      <dgm:prSet/>
      <dgm:spPr/>
      <dgm:t>
        <a:bodyPr/>
        <a:lstStyle/>
        <a:p>
          <a:endParaRPr lang="en-US"/>
        </a:p>
      </dgm:t>
    </dgm:pt>
    <dgm:pt modelId="{31A88F04-D2FF-4773-9A21-7326104C6AFE}" type="sibTrans" cxnId="{36843F76-3CF2-4046-B2E7-737D00009F6B}">
      <dgm:prSet/>
      <dgm:spPr/>
      <dgm:t>
        <a:bodyPr/>
        <a:lstStyle/>
        <a:p>
          <a:endParaRPr lang="en-US"/>
        </a:p>
      </dgm:t>
    </dgm:pt>
    <dgm:pt modelId="{86F42F7A-F05A-4829-97B0-4CE7EE1C8075}">
      <dgm:prSet/>
      <dgm:spPr/>
      <dgm:t>
        <a:bodyPr/>
        <a:lstStyle/>
        <a:p>
          <a:r>
            <a:rPr lang="en-US" dirty="0"/>
            <a:t>Coaching</a:t>
          </a:r>
        </a:p>
      </dgm:t>
    </dgm:pt>
    <dgm:pt modelId="{E58B8D82-E50F-4C45-9E95-EA0DE4181B82}" type="parTrans" cxnId="{6D2C92C2-E75D-4956-9C4E-15F66F28739B}">
      <dgm:prSet/>
      <dgm:spPr/>
      <dgm:t>
        <a:bodyPr/>
        <a:lstStyle/>
        <a:p>
          <a:endParaRPr lang="en-US"/>
        </a:p>
      </dgm:t>
    </dgm:pt>
    <dgm:pt modelId="{8DBB1856-39D1-46B1-952A-D87B1C56897C}" type="sibTrans" cxnId="{6D2C92C2-E75D-4956-9C4E-15F66F28739B}">
      <dgm:prSet/>
      <dgm:spPr/>
      <dgm:t>
        <a:bodyPr/>
        <a:lstStyle/>
        <a:p>
          <a:endParaRPr lang="en-US"/>
        </a:p>
      </dgm:t>
    </dgm:pt>
    <dgm:pt modelId="{F81F6E28-85FB-449D-968F-9E95D81181A6}">
      <dgm:prSet/>
      <dgm:spPr/>
      <dgm:t>
        <a:bodyPr/>
        <a:lstStyle/>
        <a:p>
          <a:r>
            <a:rPr lang="en-US" dirty="0"/>
            <a:t>Questionnaires, comment boxes and surveys</a:t>
          </a:r>
        </a:p>
      </dgm:t>
    </dgm:pt>
    <dgm:pt modelId="{BA928812-ECCE-4F07-B5DD-FD0002BBA5B5}" type="parTrans" cxnId="{E2182BE2-80D2-4945-AF83-7192F7096F53}">
      <dgm:prSet/>
      <dgm:spPr/>
      <dgm:t>
        <a:bodyPr/>
        <a:lstStyle/>
        <a:p>
          <a:endParaRPr lang="en-US"/>
        </a:p>
      </dgm:t>
    </dgm:pt>
    <dgm:pt modelId="{25A1B6CE-3A1F-45BF-AD00-06952848817D}" type="sibTrans" cxnId="{E2182BE2-80D2-4945-AF83-7192F7096F53}">
      <dgm:prSet/>
      <dgm:spPr/>
      <dgm:t>
        <a:bodyPr/>
        <a:lstStyle/>
        <a:p>
          <a:endParaRPr lang="en-US"/>
        </a:p>
      </dgm:t>
    </dgm:pt>
    <dgm:pt modelId="{4A88BEFD-5596-4E13-8634-53E048BE1D8E}">
      <dgm:prSet/>
      <dgm:spPr/>
      <dgm:t>
        <a:bodyPr/>
        <a:lstStyle/>
        <a:p>
          <a:r>
            <a:rPr lang="en-US" dirty="0"/>
            <a:t>Social/Written Media</a:t>
          </a:r>
        </a:p>
      </dgm:t>
    </dgm:pt>
    <dgm:pt modelId="{3CD025EB-9D71-448A-958E-0BA8B5735A5F}" type="parTrans" cxnId="{4401ADA9-5B47-4414-97EB-46A3BB0DA1EF}">
      <dgm:prSet/>
      <dgm:spPr/>
      <dgm:t>
        <a:bodyPr/>
        <a:lstStyle/>
        <a:p>
          <a:endParaRPr lang="en-US"/>
        </a:p>
      </dgm:t>
    </dgm:pt>
    <dgm:pt modelId="{E58FAFBE-BA26-4B3C-82EC-3F09885D8232}" type="sibTrans" cxnId="{4401ADA9-5B47-4414-97EB-46A3BB0DA1EF}">
      <dgm:prSet/>
      <dgm:spPr/>
      <dgm:t>
        <a:bodyPr/>
        <a:lstStyle/>
        <a:p>
          <a:endParaRPr lang="en-US"/>
        </a:p>
      </dgm:t>
    </dgm:pt>
    <dgm:pt modelId="{61699343-70C0-D64D-8513-E30E94A4C557}" type="pres">
      <dgm:prSet presAssocID="{0B320ED5-4CDE-486E-BE52-E6BE5551550B}" presName="diagram" presStyleCnt="0">
        <dgm:presLayoutVars>
          <dgm:dir/>
          <dgm:resizeHandles val="exact"/>
        </dgm:presLayoutVars>
      </dgm:prSet>
      <dgm:spPr/>
    </dgm:pt>
    <dgm:pt modelId="{D2878B24-4D1B-874D-A0E9-EFAEA6F4F8BC}" type="pres">
      <dgm:prSet presAssocID="{A0DD60F4-FEEC-4CA0-BD23-5FD71B0C3C13}" presName="node" presStyleLbl="node1" presStyleIdx="0" presStyleCnt="6">
        <dgm:presLayoutVars>
          <dgm:bulletEnabled val="1"/>
        </dgm:presLayoutVars>
      </dgm:prSet>
      <dgm:spPr/>
    </dgm:pt>
    <dgm:pt modelId="{B8C99584-DA08-9641-8A12-64538D33C1CB}" type="pres">
      <dgm:prSet presAssocID="{65B7237C-F9DE-4D49-BA87-CD00580150F3}" presName="sibTrans" presStyleCnt="0"/>
      <dgm:spPr/>
    </dgm:pt>
    <dgm:pt modelId="{EBEE8D37-80DE-7A47-BF5D-F7AF8AEE387A}" type="pres">
      <dgm:prSet presAssocID="{D9740222-F0C8-4AFD-91DD-2D791898C6FD}" presName="node" presStyleLbl="node1" presStyleIdx="1" presStyleCnt="6">
        <dgm:presLayoutVars>
          <dgm:bulletEnabled val="1"/>
        </dgm:presLayoutVars>
      </dgm:prSet>
      <dgm:spPr/>
    </dgm:pt>
    <dgm:pt modelId="{ED3ECA19-1516-984A-AC41-74EA8BD1F2FA}" type="pres">
      <dgm:prSet presAssocID="{7FBF2391-27DB-4626-A39C-333A1A09F080}" presName="sibTrans" presStyleCnt="0"/>
      <dgm:spPr/>
    </dgm:pt>
    <dgm:pt modelId="{755F4756-D689-BB4D-B5F2-AF93FF4879FF}" type="pres">
      <dgm:prSet presAssocID="{8FEC157A-9EB2-43A2-89E7-64A4AFD4B44F}" presName="node" presStyleLbl="node1" presStyleIdx="2" presStyleCnt="6">
        <dgm:presLayoutVars>
          <dgm:bulletEnabled val="1"/>
        </dgm:presLayoutVars>
      </dgm:prSet>
      <dgm:spPr/>
    </dgm:pt>
    <dgm:pt modelId="{667E8E98-7007-5E49-9D48-86FA8290E48A}" type="pres">
      <dgm:prSet presAssocID="{31A88F04-D2FF-4773-9A21-7326104C6AFE}" presName="sibTrans" presStyleCnt="0"/>
      <dgm:spPr/>
    </dgm:pt>
    <dgm:pt modelId="{546BA665-0D5E-9044-A6C2-375649965C76}" type="pres">
      <dgm:prSet presAssocID="{86F42F7A-F05A-4829-97B0-4CE7EE1C8075}" presName="node" presStyleLbl="node1" presStyleIdx="3" presStyleCnt="6">
        <dgm:presLayoutVars>
          <dgm:bulletEnabled val="1"/>
        </dgm:presLayoutVars>
      </dgm:prSet>
      <dgm:spPr/>
    </dgm:pt>
    <dgm:pt modelId="{0EA65BB6-5FC1-7C4C-A402-5BE1B29426C2}" type="pres">
      <dgm:prSet presAssocID="{8DBB1856-39D1-46B1-952A-D87B1C56897C}" presName="sibTrans" presStyleCnt="0"/>
      <dgm:spPr/>
    </dgm:pt>
    <dgm:pt modelId="{21F7C80E-288C-1047-95D6-85E943F4A780}" type="pres">
      <dgm:prSet presAssocID="{F81F6E28-85FB-449D-968F-9E95D81181A6}" presName="node" presStyleLbl="node1" presStyleIdx="4" presStyleCnt="6">
        <dgm:presLayoutVars>
          <dgm:bulletEnabled val="1"/>
        </dgm:presLayoutVars>
      </dgm:prSet>
      <dgm:spPr/>
    </dgm:pt>
    <dgm:pt modelId="{4E009215-CD7D-0F49-B20E-F4034B4563C5}" type="pres">
      <dgm:prSet presAssocID="{25A1B6CE-3A1F-45BF-AD00-06952848817D}" presName="sibTrans" presStyleCnt="0"/>
      <dgm:spPr/>
    </dgm:pt>
    <dgm:pt modelId="{02AF567B-2E57-2B40-AA39-B92CA80971B8}" type="pres">
      <dgm:prSet presAssocID="{4A88BEFD-5596-4E13-8634-53E048BE1D8E}" presName="node" presStyleLbl="node1" presStyleIdx="5" presStyleCnt="6">
        <dgm:presLayoutVars>
          <dgm:bulletEnabled val="1"/>
        </dgm:presLayoutVars>
      </dgm:prSet>
      <dgm:spPr/>
    </dgm:pt>
  </dgm:ptLst>
  <dgm:cxnLst>
    <dgm:cxn modelId="{C8D4A203-4CB0-E846-969B-76E49A324534}" type="presOf" srcId="{86F42F7A-F05A-4829-97B0-4CE7EE1C8075}" destId="{546BA665-0D5E-9044-A6C2-375649965C76}" srcOrd="0" destOrd="0" presId="urn:microsoft.com/office/officeart/2005/8/layout/default"/>
    <dgm:cxn modelId="{2B22BA16-C7DA-D147-BFAA-33E49499D0B6}" type="presOf" srcId="{4A88BEFD-5596-4E13-8634-53E048BE1D8E}" destId="{02AF567B-2E57-2B40-AA39-B92CA80971B8}" srcOrd="0" destOrd="0" presId="urn:microsoft.com/office/officeart/2005/8/layout/default"/>
    <dgm:cxn modelId="{B9F83454-1A56-F749-B253-A5C65C1DB241}" type="presOf" srcId="{A0DD60F4-FEEC-4CA0-BD23-5FD71B0C3C13}" destId="{D2878B24-4D1B-874D-A0E9-EFAEA6F4F8BC}" srcOrd="0" destOrd="0" presId="urn:microsoft.com/office/officeart/2005/8/layout/default"/>
    <dgm:cxn modelId="{36843F76-3CF2-4046-B2E7-737D00009F6B}" srcId="{0B320ED5-4CDE-486E-BE52-E6BE5551550B}" destId="{8FEC157A-9EB2-43A2-89E7-64A4AFD4B44F}" srcOrd="2" destOrd="0" parTransId="{6D3BF961-AE5E-4035-9B42-605700DEC8B0}" sibTransId="{31A88F04-D2FF-4773-9A21-7326104C6AFE}"/>
    <dgm:cxn modelId="{41F4307B-B0CA-924C-90E0-75BA287566E1}" type="presOf" srcId="{0B320ED5-4CDE-486E-BE52-E6BE5551550B}" destId="{61699343-70C0-D64D-8513-E30E94A4C557}" srcOrd="0" destOrd="0" presId="urn:microsoft.com/office/officeart/2005/8/layout/default"/>
    <dgm:cxn modelId="{A76DA598-EFD5-45FD-AC51-A77C1005CB0D}" srcId="{0B320ED5-4CDE-486E-BE52-E6BE5551550B}" destId="{A0DD60F4-FEEC-4CA0-BD23-5FD71B0C3C13}" srcOrd="0" destOrd="0" parTransId="{E21EA581-3A05-4F8E-9B26-603A8AC4E084}" sibTransId="{65B7237C-F9DE-4D49-BA87-CD00580150F3}"/>
    <dgm:cxn modelId="{4C643CA1-29A4-BA4B-9CC3-E5379907349A}" type="presOf" srcId="{F81F6E28-85FB-449D-968F-9E95D81181A6}" destId="{21F7C80E-288C-1047-95D6-85E943F4A780}" srcOrd="0" destOrd="0" presId="urn:microsoft.com/office/officeart/2005/8/layout/default"/>
    <dgm:cxn modelId="{4401ADA9-5B47-4414-97EB-46A3BB0DA1EF}" srcId="{0B320ED5-4CDE-486E-BE52-E6BE5551550B}" destId="{4A88BEFD-5596-4E13-8634-53E048BE1D8E}" srcOrd="5" destOrd="0" parTransId="{3CD025EB-9D71-448A-958E-0BA8B5735A5F}" sibTransId="{E58FAFBE-BA26-4B3C-82EC-3F09885D8232}"/>
    <dgm:cxn modelId="{6D2C92C2-E75D-4956-9C4E-15F66F28739B}" srcId="{0B320ED5-4CDE-486E-BE52-E6BE5551550B}" destId="{86F42F7A-F05A-4829-97B0-4CE7EE1C8075}" srcOrd="3" destOrd="0" parTransId="{E58B8D82-E50F-4C45-9E95-EA0DE4181B82}" sibTransId="{8DBB1856-39D1-46B1-952A-D87B1C56897C}"/>
    <dgm:cxn modelId="{015E16D4-52BB-4A3A-AC3E-CF78DBF0E098}" srcId="{0B320ED5-4CDE-486E-BE52-E6BE5551550B}" destId="{D9740222-F0C8-4AFD-91DD-2D791898C6FD}" srcOrd="1" destOrd="0" parTransId="{96F63459-DDEC-447D-871C-E20090DF88F4}" sibTransId="{7FBF2391-27DB-4626-A39C-333A1A09F080}"/>
    <dgm:cxn modelId="{E2182BE2-80D2-4945-AF83-7192F7096F53}" srcId="{0B320ED5-4CDE-486E-BE52-E6BE5551550B}" destId="{F81F6E28-85FB-449D-968F-9E95D81181A6}" srcOrd="4" destOrd="0" parTransId="{BA928812-ECCE-4F07-B5DD-FD0002BBA5B5}" sibTransId="{25A1B6CE-3A1F-45BF-AD00-06952848817D}"/>
    <dgm:cxn modelId="{32B3B5EC-B7B0-FC4D-9A96-B7F382CD1B7B}" type="presOf" srcId="{D9740222-F0C8-4AFD-91DD-2D791898C6FD}" destId="{EBEE8D37-80DE-7A47-BF5D-F7AF8AEE387A}" srcOrd="0" destOrd="0" presId="urn:microsoft.com/office/officeart/2005/8/layout/default"/>
    <dgm:cxn modelId="{B09A06EE-CBFC-1946-9D27-FCB347129B72}" type="presOf" srcId="{8FEC157A-9EB2-43A2-89E7-64A4AFD4B44F}" destId="{755F4756-D689-BB4D-B5F2-AF93FF4879FF}" srcOrd="0" destOrd="0" presId="urn:microsoft.com/office/officeart/2005/8/layout/default"/>
    <dgm:cxn modelId="{A268FA69-2821-5049-A52A-38CAFBA0FCDE}" type="presParOf" srcId="{61699343-70C0-D64D-8513-E30E94A4C557}" destId="{D2878B24-4D1B-874D-A0E9-EFAEA6F4F8BC}" srcOrd="0" destOrd="0" presId="urn:microsoft.com/office/officeart/2005/8/layout/default"/>
    <dgm:cxn modelId="{75AE858D-2D1A-4144-AC17-356BE8020F43}" type="presParOf" srcId="{61699343-70C0-D64D-8513-E30E94A4C557}" destId="{B8C99584-DA08-9641-8A12-64538D33C1CB}" srcOrd="1" destOrd="0" presId="urn:microsoft.com/office/officeart/2005/8/layout/default"/>
    <dgm:cxn modelId="{1B49154F-6ADC-F74B-A721-B53A0BB095D4}" type="presParOf" srcId="{61699343-70C0-D64D-8513-E30E94A4C557}" destId="{EBEE8D37-80DE-7A47-BF5D-F7AF8AEE387A}" srcOrd="2" destOrd="0" presId="urn:microsoft.com/office/officeart/2005/8/layout/default"/>
    <dgm:cxn modelId="{F78616A4-D70A-834B-8F1D-622101C535AB}" type="presParOf" srcId="{61699343-70C0-D64D-8513-E30E94A4C557}" destId="{ED3ECA19-1516-984A-AC41-74EA8BD1F2FA}" srcOrd="3" destOrd="0" presId="urn:microsoft.com/office/officeart/2005/8/layout/default"/>
    <dgm:cxn modelId="{48D0CA85-BD05-B645-AB06-E63F3FBAC240}" type="presParOf" srcId="{61699343-70C0-D64D-8513-E30E94A4C557}" destId="{755F4756-D689-BB4D-B5F2-AF93FF4879FF}" srcOrd="4" destOrd="0" presId="urn:microsoft.com/office/officeart/2005/8/layout/default"/>
    <dgm:cxn modelId="{84016225-5549-D847-B7E7-7535AEE9F58D}" type="presParOf" srcId="{61699343-70C0-D64D-8513-E30E94A4C557}" destId="{667E8E98-7007-5E49-9D48-86FA8290E48A}" srcOrd="5" destOrd="0" presId="urn:microsoft.com/office/officeart/2005/8/layout/default"/>
    <dgm:cxn modelId="{7D099745-3037-4942-97FA-0FA1941E4466}" type="presParOf" srcId="{61699343-70C0-D64D-8513-E30E94A4C557}" destId="{546BA665-0D5E-9044-A6C2-375649965C76}" srcOrd="6" destOrd="0" presId="urn:microsoft.com/office/officeart/2005/8/layout/default"/>
    <dgm:cxn modelId="{AB39F6AB-262F-D649-9A78-05B6929B503D}" type="presParOf" srcId="{61699343-70C0-D64D-8513-E30E94A4C557}" destId="{0EA65BB6-5FC1-7C4C-A402-5BE1B29426C2}" srcOrd="7" destOrd="0" presId="urn:microsoft.com/office/officeart/2005/8/layout/default"/>
    <dgm:cxn modelId="{0CCFDED0-056E-474E-A3B1-AC539194135D}" type="presParOf" srcId="{61699343-70C0-D64D-8513-E30E94A4C557}" destId="{21F7C80E-288C-1047-95D6-85E943F4A780}" srcOrd="8" destOrd="0" presId="urn:microsoft.com/office/officeart/2005/8/layout/default"/>
    <dgm:cxn modelId="{703492B1-48FA-6749-8BD9-9AD1FA56E9FB}" type="presParOf" srcId="{61699343-70C0-D64D-8513-E30E94A4C557}" destId="{4E009215-CD7D-0F49-B20E-F4034B4563C5}" srcOrd="9" destOrd="0" presId="urn:microsoft.com/office/officeart/2005/8/layout/default"/>
    <dgm:cxn modelId="{53DCF429-2E25-2847-833B-E2C0A1C312A9}" type="presParOf" srcId="{61699343-70C0-D64D-8513-E30E94A4C557}" destId="{02AF567B-2E57-2B40-AA39-B92CA80971B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455692-F0D2-4A64-9D95-9DFB443A5C76}" type="doc">
      <dgm:prSet loTypeId="urn:microsoft.com/office/officeart/2016/7/layout/RepeatingBendingProcessNew" loCatId="process" qsTypeId="urn:microsoft.com/office/officeart/2005/8/quickstyle/simple4" qsCatId="simple" csTypeId="urn:microsoft.com/office/officeart/2005/8/colors/accent0_3" csCatId="mainScheme" phldr="1"/>
      <dgm:spPr/>
      <dgm:t>
        <a:bodyPr/>
        <a:lstStyle/>
        <a:p>
          <a:endParaRPr lang="en-US"/>
        </a:p>
      </dgm:t>
    </dgm:pt>
    <dgm:pt modelId="{775CA550-8563-4CC3-B356-F9A755E1EE8E}">
      <dgm:prSet/>
      <dgm:spPr/>
      <dgm:t>
        <a:bodyPr/>
        <a:lstStyle/>
        <a:p>
          <a:r>
            <a:rPr lang="en-US" baseline="0" dirty="0"/>
            <a:t>Start by looking around you</a:t>
          </a:r>
          <a:endParaRPr lang="en-US" dirty="0"/>
        </a:p>
      </dgm:t>
    </dgm:pt>
    <dgm:pt modelId="{6C1A2714-8925-46D6-8269-6E199C7ABD39}" type="parTrans" cxnId="{24CFE324-825F-41DB-AD45-379B01103C9B}">
      <dgm:prSet/>
      <dgm:spPr/>
      <dgm:t>
        <a:bodyPr/>
        <a:lstStyle/>
        <a:p>
          <a:endParaRPr lang="en-US"/>
        </a:p>
      </dgm:t>
    </dgm:pt>
    <dgm:pt modelId="{FE2E2176-9C82-409E-9968-7E38070A4E27}" type="sibTrans" cxnId="{24CFE324-825F-41DB-AD45-379B01103C9B}">
      <dgm:prSet/>
      <dgm:spPr/>
      <dgm:t>
        <a:bodyPr/>
        <a:lstStyle/>
        <a:p>
          <a:endParaRPr lang="en-US"/>
        </a:p>
      </dgm:t>
    </dgm:pt>
    <dgm:pt modelId="{06783C8A-4BB0-44C5-BEE7-92B20CE7D6E8}">
      <dgm:prSet/>
      <dgm:spPr/>
      <dgm:t>
        <a:bodyPr/>
        <a:lstStyle/>
        <a:p>
          <a:r>
            <a:rPr lang="en-US" baseline="0" dirty="0"/>
            <a:t>Be truthful and honest about your offer</a:t>
          </a:r>
          <a:endParaRPr lang="en-US" dirty="0"/>
        </a:p>
      </dgm:t>
    </dgm:pt>
    <dgm:pt modelId="{F6836F54-8270-4912-B94E-0AEF164F2B0A}" type="parTrans" cxnId="{71CBF368-8F8C-424A-83BB-0602274D38EA}">
      <dgm:prSet/>
      <dgm:spPr/>
      <dgm:t>
        <a:bodyPr/>
        <a:lstStyle/>
        <a:p>
          <a:endParaRPr lang="en-US"/>
        </a:p>
      </dgm:t>
    </dgm:pt>
    <dgm:pt modelId="{4F929F3D-1577-408D-8B23-9AEACBC66EE4}" type="sibTrans" cxnId="{71CBF368-8F8C-424A-83BB-0602274D38EA}">
      <dgm:prSet/>
      <dgm:spPr/>
      <dgm:t>
        <a:bodyPr/>
        <a:lstStyle/>
        <a:p>
          <a:endParaRPr lang="en-US"/>
        </a:p>
      </dgm:t>
    </dgm:pt>
    <dgm:pt modelId="{513265DA-860F-4859-AA9F-9D91C2D467A7}">
      <dgm:prSet/>
      <dgm:spPr/>
      <dgm:t>
        <a:bodyPr/>
        <a:lstStyle/>
        <a:p>
          <a:r>
            <a:rPr lang="en-US" baseline="0"/>
            <a:t>Remove barriers</a:t>
          </a:r>
          <a:endParaRPr lang="en-US"/>
        </a:p>
      </dgm:t>
    </dgm:pt>
    <dgm:pt modelId="{38E415D4-06D9-4556-8E9C-85F06D043BBF}" type="parTrans" cxnId="{5D10958A-4ED5-4501-BD5C-E14F84998D25}">
      <dgm:prSet/>
      <dgm:spPr/>
      <dgm:t>
        <a:bodyPr/>
        <a:lstStyle/>
        <a:p>
          <a:endParaRPr lang="en-US"/>
        </a:p>
      </dgm:t>
    </dgm:pt>
    <dgm:pt modelId="{0E18E5D0-ECB4-4B55-8F27-7B07E5304A9D}" type="sibTrans" cxnId="{5D10958A-4ED5-4501-BD5C-E14F84998D25}">
      <dgm:prSet/>
      <dgm:spPr/>
      <dgm:t>
        <a:bodyPr/>
        <a:lstStyle/>
        <a:p>
          <a:endParaRPr lang="en-US"/>
        </a:p>
      </dgm:t>
    </dgm:pt>
    <dgm:pt modelId="{B467BF8F-ED15-4355-8819-8C1AE2A64539}">
      <dgm:prSet/>
      <dgm:spPr/>
      <dgm:t>
        <a:bodyPr/>
        <a:lstStyle/>
        <a:p>
          <a:r>
            <a:rPr lang="en-US" dirty="0"/>
            <a:t>Pat on the back</a:t>
          </a:r>
        </a:p>
      </dgm:t>
    </dgm:pt>
    <dgm:pt modelId="{460345F5-4544-45B2-B64C-703FBC70F820}" type="parTrans" cxnId="{B956BC3B-F9BE-486C-8F16-47FB865763EF}">
      <dgm:prSet/>
      <dgm:spPr/>
      <dgm:t>
        <a:bodyPr/>
        <a:lstStyle/>
        <a:p>
          <a:endParaRPr lang="en-US"/>
        </a:p>
      </dgm:t>
    </dgm:pt>
    <dgm:pt modelId="{610333E6-E933-43F9-80F8-6FC8E8423E45}" type="sibTrans" cxnId="{B956BC3B-F9BE-486C-8F16-47FB865763EF}">
      <dgm:prSet/>
      <dgm:spPr/>
      <dgm:t>
        <a:bodyPr/>
        <a:lstStyle/>
        <a:p>
          <a:endParaRPr lang="en-US"/>
        </a:p>
      </dgm:t>
    </dgm:pt>
    <dgm:pt modelId="{B81E599E-78A2-452B-B20C-5554FCF67DE3}">
      <dgm:prSet/>
      <dgm:spPr/>
      <dgm:t>
        <a:bodyPr/>
        <a:lstStyle/>
        <a:p>
          <a:r>
            <a:rPr lang="en-US" baseline="0" dirty="0"/>
            <a:t>Be proud of what you're doing</a:t>
          </a:r>
          <a:endParaRPr lang="en-US" dirty="0"/>
        </a:p>
      </dgm:t>
    </dgm:pt>
    <dgm:pt modelId="{76609940-D07B-4232-BBE9-3F59C55E9C0B}" type="parTrans" cxnId="{8C4EF918-950C-430B-9815-6D7B02C53EEA}">
      <dgm:prSet/>
      <dgm:spPr/>
      <dgm:t>
        <a:bodyPr/>
        <a:lstStyle/>
        <a:p>
          <a:endParaRPr lang="en-US"/>
        </a:p>
      </dgm:t>
    </dgm:pt>
    <dgm:pt modelId="{811424F7-017D-4F2F-8E92-DF26BDCAECA7}" type="sibTrans" cxnId="{8C4EF918-950C-430B-9815-6D7B02C53EEA}">
      <dgm:prSet/>
      <dgm:spPr/>
      <dgm:t>
        <a:bodyPr/>
        <a:lstStyle/>
        <a:p>
          <a:endParaRPr lang="en-US"/>
        </a:p>
      </dgm:t>
    </dgm:pt>
    <dgm:pt modelId="{D9853516-E59B-44E2-99CA-E3D79D010AB9}">
      <dgm:prSet/>
      <dgm:spPr/>
      <dgm:t>
        <a:bodyPr/>
        <a:lstStyle/>
        <a:p>
          <a:r>
            <a:rPr lang="en-US" baseline="0" dirty="0"/>
            <a:t>Don’t let concerns about policy deter you</a:t>
          </a:r>
          <a:endParaRPr lang="en-US" dirty="0"/>
        </a:p>
      </dgm:t>
    </dgm:pt>
    <dgm:pt modelId="{947414B3-090D-479C-890A-CA2B60DC4183}" type="parTrans" cxnId="{866EE0A0-51E2-4BF6-A26A-3108B93DBBB5}">
      <dgm:prSet/>
      <dgm:spPr/>
      <dgm:t>
        <a:bodyPr/>
        <a:lstStyle/>
        <a:p>
          <a:endParaRPr lang="en-US"/>
        </a:p>
      </dgm:t>
    </dgm:pt>
    <dgm:pt modelId="{3EEFEA3D-FC14-4844-9372-077CD82D73DA}" type="sibTrans" cxnId="{866EE0A0-51E2-4BF6-A26A-3108B93DBBB5}">
      <dgm:prSet/>
      <dgm:spPr/>
      <dgm:t>
        <a:bodyPr/>
        <a:lstStyle/>
        <a:p>
          <a:endParaRPr lang="en-US"/>
        </a:p>
      </dgm:t>
    </dgm:pt>
    <dgm:pt modelId="{1C0F5281-7905-4677-A50D-473377B4A2D8}">
      <dgm:prSet/>
      <dgm:spPr/>
      <dgm:t>
        <a:bodyPr/>
        <a:lstStyle/>
        <a:p>
          <a:r>
            <a:rPr lang="en-US" baseline="0" dirty="0"/>
            <a:t>Take the time to train young people</a:t>
          </a:r>
          <a:endParaRPr lang="en-US" dirty="0"/>
        </a:p>
      </dgm:t>
    </dgm:pt>
    <dgm:pt modelId="{00E2EB1D-12BF-4B13-8F29-E4F2CE5BB912}" type="parTrans" cxnId="{27470E15-9AE7-43D0-BC92-A3AFA4C57E4B}">
      <dgm:prSet/>
      <dgm:spPr/>
      <dgm:t>
        <a:bodyPr/>
        <a:lstStyle/>
        <a:p>
          <a:endParaRPr lang="en-US"/>
        </a:p>
      </dgm:t>
    </dgm:pt>
    <dgm:pt modelId="{8EE441B9-4EE2-4361-B508-12DDF01F0799}" type="sibTrans" cxnId="{27470E15-9AE7-43D0-BC92-A3AFA4C57E4B}">
      <dgm:prSet/>
      <dgm:spPr/>
      <dgm:t>
        <a:bodyPr/>
        <a:lstStyle/>
        <a:p>
          <a:endParaRPr lang="en-US"/>
        </a:p>
      </dgm:t>
    </dgm:pt>
    <dgm:pt modelId="{4C2C99FD-BFE9-4290-A0A4-CED657567CFE}">
      <dgm:prSet/>
      <dgm:spPr/>
      <dgm:t>
        <a:bodyPr/>
        <a:lstStyle/>
        <a:p>
          <a:r>
            <a:rPr lang="en-US" baseline="0" dirty="0"/>
            <a:t>Try before you buy</a:t>
          </a:r>
          <a:endParaRPr lang="en-US" dirty="0"/>
        </a:p>
      </dgm:t>
    </dgm:pt>
    <dgm:pt modelId="{CC82CAC3-0947-4F0D-BE21-78DB160E7707}" type="parTrans" cxnId="{F9C9B73E-EBB4-4440-8D28-5063367B7EE6}">
      <dgm:prSet/>
      <dgm:spPr/>
      <dgm:t>
        <a:bodyPr/>
        <a:lstStyle/>
        <a:p>
          <a:endParaRPr lang="en-US"/>
        </a:p>
      </dgm:t>
    </dgm:pt>
    <dgm:pt modelId="{675D7A82-D4C4-4408-BC96-09345AB1AE92}" type="sibTrans" cxnId="{F9C9B73E-EBB4-4440-8D28-5063367B7EE6}">
      <dgm:prSet/>
      <dgm:spPr/>
      <dgm:t>
        <a:bodyPr/>
        <a:lstStyle/>
        <a:p>
          <a:endParaRPr lang="en-US"/>
        </a:p>
      </dgm:t>
    </dgm:pt>
    <dgm:pt modelId="{7B48191E-1778-4FDF-B3E2-F4D847881F8E}">
      <dgm:prSet/>
      <dgm:spPr/>
      <dgm:t>
        <a:bodyPr/>
        <a:lstStyle/>
        <a:p>
          <a:r>
            <a:rPr lang="en-US" baseline="0" dirty="0"/>
            <a:t>Smart recruitment</a:t>
          </a:r>
          <a:endParaRPr lang="en-US" dirty="0"/>
        </a:p>
      </dgm:t>
    </dgm:pt>
    <dgm:pt modelId="{E0CE8C61-C3BD-4E31-998F-140B80C1F947}" type="parTrans" cxnId="{CB5B799B-6AEE-4CDB-BAFD-0F348255AB6A}">
      <dgm:prSet/>
      <dgm:spPr/>
      <dgm:t>
        <a:bodyPr/>
        <a:lstStyle/>
        <a:p>
          <a:endParaRPr lang="en-US"/>
        </a:p>
      </dgm:t>
    </dgm:pt>
    <dgm:pt modelId="{72BE64E8-8F87-40C6-8486-E10656FD73F5}" type="sibTrans" cxnId="{CB5B799B-6AEE-4CDB-BAFD-0F348255AB6A}">
      <dgm:prSet/>
      <dgm:spPr/>
      <dgm:t>
        <a:bodyPr/>
        <a:lstStyle/>
        <a:p>
          <a:endParaRPr lang="en-US"/>
        </a:p>
      </dgm:t>
    </dgm:pt>
    <dgm:pt modelId="{9E060DC8-2AB4-4699-AC6B-4922BEE09BFB}">
      <dgm:prSet/>
      <dgm:spPr/>
      <dgm:t>
        <a:bodyPr/>
        <a:lstStyle/>
        <a:p>
          <a:r>
            <a:rPr lang="en-US" baseline="0" dirty="0"/>
            <a:t>Would you do it?</a:t>
          </a:r>
          <a:endParaRPr lang="en-US" dirty="0"/>
        </a:p>
      </dgm:t>
    </dgm:pt>
    <dgm:pt modelId="{D20348BB-5C62-460D-B01A-E27DCDF8B958}" type="parTrans" cxnId="{BF4FB868-4566-407B-8182-FBF8F2E0F347}">
      <dgm:prSet/>
      <dgm:spPr/>
      <dgm:t>
        <a:bodyPr/>
        <a:lstStyle/>
        <a:p>
          <a:endParaRPr lang="en-US"/>
        </a:p>
      </dgm:t>
    </dgm:pt>
    <dgm:pt modelId="{52DC8388-5304-4B10-A7D1-B11ADA7A4BF6}" type="sibTrans" cxnId="{BF4FB868-4566-407B-8182-FBF8F2E0F347}">
      <dgm:prSet/>
      <dgm:spPr/>
      <dgm:t>
        <a:bodyPr/>
        <a:lstStyle/>
        <a:p>
          <a:endParaRPr lang="en-US"/>
        </a:p>
      </dgm:t>
    </dgm:pt>
    <dgm:pt modelId="{962AD881-504C-D543-A1F4-F280340496CC}" type="pres">
      <dgm:prSet presAssocID="{76455692-F0D2-4A64-9D95-9DFB443A5C76}" presName="Name0" presStyleCnt="0">
        <dgm:presLayoutVars>
          <dgm:dir/>
          <dgm:resizeHandles val="exact"/>
        </dgm:presLayoutVars>
      </dgm:prSet>
      <dgm:spPr/>
    </dgm:pt>
    <dgm:pt modelId="{8D63A9ED-44CB-7F40-9A39-DD3C15ACC98E}" type="pres">
      <dgm:prSet presAssocID="{775CA550-8563-4CC3-B356-F9A755E1EE8E}" presName="node" presStyleLbl="node1" presStyleIdx="0" presStyleCnt="10">
        <dgm:presLayoutVars>
          <dgm:bulletEnabled val="1"/>
        </dgm:presLayoutVars>
      </dgm:prSet>
      <dgm:spPr/>
    </dgm:pt>
    <dgm:pt modelId="{426D7EF9-FF67-F541-AA77-98F46E976D91}" type="pres">
      <dgm:prSet presAssocID="{FE2E2176-9C82-409E-9968-7E38070A4E27}" presName="sibTrans" presStyleLbl="sibTrans1D1" presStyleIdx="0" presStyleCnt="9"/>
      <dgm:spPr/>
    </dgm:pt>
    <dgm:pt modelId="{71E62280-D1D4-184D-9848-9025D82F098B}" type="pres">
      <dgm:prSet presAssocID="{FE2E2176-9C82-409E-9968-7E38070A4E27}" presName="connectorText" presStyleLbl="sibTrans1D1" presStyleIdx="0" presStyleCnt="9"/>
      <dgm:spPr/>
    </dgm:pt>
    <dgm:pt modelId="{14896F2F-2843-BC41-ADA2-9B15FB986631}" type="pres">
      <dgm:prSet presAssocID="{06783C8A-4BB0-44C5-BEE7-92B20CE7D6E8}" presName="node" presStyleLbl="node1" presStyleIdx="1" presStyleCnt="10">
        <dgm:presLayoutVars>
          <dgm:bulletEnabled val="1"/>
        </dgm:presLayoutVars>
      </dgm:prSet>
      <dgm:spPr/>
    </dgm:pt>
    <dgm:pt modelId="{B9D203C5-45EE-5A42-B7DF-19112A73DDFD}" type="pres">
      <dgm:prSet presAssocID="{4F929F3D-1577-408D-8B23-9AEACBC66EE4}" presName="sibTrans" presStyleLbl="sibTrans1D1" presStyleIdx="1" presStyleCnt="9"/>
      <dgm:spPr/>
    </dgm:pt>
    <dgm:pt modelId="{72627306-60E8-F34C-B8FC-C5B2662AD780}" type="pres">
      <dgm:prSet presAssocID="{4F929F3D-1577-408D-8B23-9AEACBC66EE4}" presName="connectorText" presStyleLbl="sibTrans1D1" presStyleIdx="1" presStyleCnt="9"/>
      <dgm:spPr/>
    </dgm:pt>
    <dgm:pt modelId="{B2519B57-43D1-B44A-B553-89B461289E17}" type="pres">
      <dgm:prSet presAssocID="{513265DA-860F-4859-AA9F-9D91C2D467A7}" presName="node" presStyleLbl="node1" presStyleIdx="2" presStyleCnt="10">
        <dgm:presLayoutVars>
          <dgm:bulletEnabled val="1"/>
        </dgm:presLayoutVars>
      </dgm:prSet>
      <dgm:spPr/>
    </dgm:pt>
    <dgm:pt modelId="{3C89ACA3-007B-1B4B-BABB-DE5703AC4A54}" type="pres">
      <dgm:prSet presAssocID="{0E18E5D0-ECB4-4B55-8F27-7B07E5304A9D}" presName="sibTrans" presStyleLbl="sibTrans1D1" presStyleIdx="2" presStyleCnt="9"/>
      <dgm:spPr/>
    </dgm:pt>
    <dgm:pt modelId="{6162AA1A-917B-2848-9220-C405DA621EBF}" type="pres">
      <dgm:prSet presAssocID="{0E18E5D0-ECB4-4B55-8F27-7B07E5304A9D}" presName="connectorText" presStyleLbl="sibTrans1D1" presStyleIdx="2" presStyleCnt="9"/>
      <dgm:spPr/>
    </dgm:pt>
    <dgm:pt modelId="{94438EC1-22CC-A545-949C-5C2E0C41752D}" type="pres">
      <dgm:prSet presAssocID="{B467BF8F-ED15-4355-8819-8C1AE2A64539}" presName="node" presStyleLbl="node1" presStyleIdx="3" presStyleCnt="10">
        <dgm:presLayoutVars>
          <dgm:bulletEnabled val="1"/>
        </dgm:presLayoutVars>
      </dgm:prSet>
      <dgm:spPr/>
    </dgm:pt>
    <dgm:pt modelId="{15321B7A-4F4C-314D-8CF0-CEEAB6A97A8A}" type="pres">
      <dgm:prSet presAssocID="{610333E6-E933-43F9-80F8-6FC8E8423E45}" presName="sibTrans" presStyleLbl="sibTrans1D1" presStyleIdx="3" presStyleCnt="9"/>
      <dgm:spPr/>
    </dgm:pt>
    <dgm:pt modelId="{EB20490C-23A1-2041-B9C3-DE7650BBDB93}" type="pres">
      <dgm:prSet presAssocID="{610333E6-E933-43F9-80F8-6FC8E8423E45}" presName="connectorText" presStyleLbl="sibTrans1D1" presStyleIdx="3" presStyleCnt="9"/>
      <dgm:spPr/>
    </dgm:pt>
    <dgm:pt modelId="{7B15FA35-11B3-D946-B425-C2699EA47419}" type="pres">
      <dgm:prSet presAssocID="{B81E599E-78A2-452B-B20C-5554FCF67DE3}" presName="node" presStyleLbl="node1" presStyleIdx="4" presStyleCnt="10">
        <dgm:presLayoutVars>
          <dgm:bulletEnabled val="1"/>
        </dgm:presLayoutVars>
      </dgm:prSet>
      <dgm:spPr/>
    </dgm:pt>
    <dgm:pt modelId="{0FDD9ACF-0FC3-3545-851C-B4E2C2E017FC}" type="pres">
      <dgm:prSet presAssocID="{811424F7-017D-4F2F-8E92-DF26BDCAECA7}" presName="sibTrans" presStyleLbl="sibTrans1D1" presStyleIdx="4" presStyleCnt="9"/>
      <dgm:spPr/>
    </dgm:pt>
    <dgm:pt modelId="{C27E6013-A01E-8D41-8850-68C7B7C003CA}" type="pres">
      <dgm:prSet presAssocID="{811424F7-017D-4F2F-8E92-DF26BDCAECA7}" presName="connectorText" presStyleLbl="sibTrans1D1" presStyleIdx="4" presStyleCnt="9"/>
      <dgm:spPr/>
    </dgm:pt>
    <dgm:pt modelId="{FD8E6144-D885-DA47-911A-372DC7E043A8}" type="pres">
      <dgm:prSet presAssocID="{D9853516-E59B-44E2-99CA-E3D79D010AB9}" presName="node" presStyleLbl="node1" presStyleIdx="5" presStyleCnt="10">
        <dgm:presLayoutVars>
          <dgm:bulletEnabled val="1"/>
        </dgm:presLayoutVars>
      </dgm:prSet>
      <dgm:spPr/>
    </dgm:pt>
    <dgm:pt modelId="{3F0B7B2A-4A16-5747-A252-C0E09CFA2E1A}" type="pres">
      <dgm:prSet presAssocID="{3EEFEA3D-FC14-4844-9372-077CD82D73DA}" presName="sibTrans" presStyleLbl="sibTrans1D1" presStyleIdx="5" presStyleCnt="9"/>
      <dgm:spPr/>
    </dgm:pt>
    <dgm:pt modelId="{549E1B3D-F45E-BF41-BD12-AF624A999D17}" type="pres">
      <dgm:prSet presAssocID="{3EEFEA3D-FC14-4844-9372-077CD82D73DA}" presName="connectorText" presStyleLbl="sibTrans1D1" presStyleIdx="5" presStyleCnt="9"/>
      <dgm:spPr/>
    </dgm:pt>
    <dgm:pt modelId="{6595E2B5-BE9C-8744-98E9-A6A46926B2FB}" type="pres">
      <dgm:prSet presAssocID="{1C0F5281-7905-4677-A50D-473377B4A2D8}" presName="node" presStyleLbl="node1" presStyleIdx="6" presStyleCnt="10">
        <dgm:presLayoutVars>
          <dgm:bulletEnabled val="1"/>
        </dgm:presLayoutVars>
      </dgm:prSet>
      <dgm:spPr/>
    </dgm:pt>
    <dgm:pt modelId="{6C073986-7FE6-4F43-AEB1-28A43874736C}" type="pres">
      <dgm:prSet presAssocID="{8EE441B9-4EE2-4361-B508-12DDF01F0799}" presName="sibTrans" presStyleLbl="sibTrans1D1" presStyleIdx="6" presStyleCnt="9"/>
      <dgm:spPr/>
    </dgm:pt>
    <dgm:pt modelId="{9FA3AD2E-96A6-3842-94D7-A1905F78692A}" type="pres">
      <dgm:prSet presAssocID="{8EE441B9-4EE2-4361-B508-12DDF01F0799}" presName="connectorText" presStyleLbl="sibTrans1D1" presStyleIdx="6" presStyleCnt="9"/>
      <dgm:spPr/>
    </dgm:pt>
    <dgm:pt modelId="{12A28052-1042-FE4B-BD42-47A14A1AE2B4}" type="pres">
      <dgm:prSet presAssocID="{4C2C99FD-BFE9-4290-A0A4-CED657567CFE}" presName="node" presStyleLbl="node1" presStyleIdx="7" presStyleCnt="10">
        <dgm:presLayoutVars>
          <dgm:bulletEnabled val="1"/>
        </dgm:presLayoutVars>
      </dgm:prSet>
      <dgm:spPr/>
    </dgm:pt>
    <dgm:pt modelId="{A3C2C780-16EA-C445-990B-25FE19CD99FF}" type="pres">
      <dgm:prSet presAssocID="{675D7A82-D4C4-4408-BC96-09345AB1AE92}" presName="sibTrans" presStyleLbl="sibTrans1D1" presStyleIdx="7" presStyleCnt="9"/>
      <dgm:spPr/>
    </dgm:pt>
    <dgm:pt modelId="{39591A9D-B965-AD45-B1CB-A29FE3557FC4}" type="pres">
      <dgm:prSet presAssocID="{675D7A82-D4C4-4408-BC96-09345AB1AE92}" presName="connectorText" presStyleLbl="sibTrans1D1" presStyleIdx="7" presStyleCnt="9"/>
      <dgm:spPr/>
    </dgm:pt>
    <dgm:pt modelId="{49A1E39E-E9D2-C54C-89E2-58E470F619EA}" type="pres">
      <dgm:prSet presAssocID="{7B48191E-1778-4FDF-B3E2-F4D847881F8E}" presName="node" presStyleLbl="node1" presStyleIdx="8" presStyleCnt="10">
        <dgm:presLayoutVars>
          <dgm:bulletEnabled val="1"/>
        </dgm:presLayoutVars>
      </dgm:prSet>
      <dgm:spPr/>
    </dgm:pt>
    <dgm:pt modelId="{4BD1D0CD-EC4D-2645-B505-EA720BACC90D}" type="pres">
      <dgm:prSet presAssocID="{72BE64E8-8F87-40C6-8486-E10656FD73F5}" presName="sibTrans" presStyleLbl="sibTrans1D1" presStyleIdx="8" presStyleCnt="9"/>
      <dgm:spPr/>
    </dgm:pt>
    <dgm:pt modelId="{C4004498-AA60-E34E-BA13-4408B0535721}" type="pres">
      <dgm:prSet presAssocID="{72BE64E8-8F87-40C6-8486-E10656FD73F5}" presName="connectorText" presStyleLbl="sibTrans1D1" presStyleIdx="8" presStyleCnt="9"/>
      <dgm:spPr/>
    </dgm:pt>
    <dgm:pt modelId="{22225F6E-8B00-4F4F-BC3A-E2CB616C8DE7}" type="pres">
      <dgm:prSet presAssocID="{9E060DC8-2AB4-4699-AC6B-4922BEE09BFB}" presName="node" presStyleLbl="node1" presStyleIdx="9" presStyleCnt="10">
        <dgm:presLayoutVars>
          <dgm:bulletEnabled val="1"/>
        </dgm:presLayoutVars>
      </dgm:prSet>
      <dgm:spPr/>
    </dgm:pt>
  </dgm:ptLst>
  <dgm:cxnLst>
    <dgm:cxn modelId="{6C39D30A-68DE-0A4B-89FC-762D494D1195}" type="presOf" srcId="{811424F7-017D-4F2F-8E92-DF26BDCAECA7}" destId="{C27E6013-A01E-8D41-8850-68C7B7C003CA}" srcOrd="1" destOrd="0" presId="urn:microsoft.com/office/officeart/2016/7/layout/RepeatingBendingProcessNew"/>
    <dgm:cxn modelId="{2D829C0C-C4ED-6C4A-A6A6-93EAFD4AEA54}" type="presOf" srcId="{72BE64E8-8F87-40C6-8486-E10656FD73F5}" destId="{4BD1D0CD-EC4D-2645-B505-EA720BACC90D}" srcOrd="0" destOrd="0" presId="urn:microsoft.com/office/officeart/2016/7/layout/RepeatingBendingProcessNew"/>
    <dgm:cxn modelId="{0BAC3010-6B2A-EB46-8940-06475BBD7073}" type="presOf" srcId="{4C2C99FD-BFE9-4290-A0A4-CED657567CFE}" destId="{12A28052-1042-FE4B-BD42-47A14A1AE2B4}" srcOrd="0" destOrd="0" presId="urn:microsoft.com/office/officeart/2016/7/layout/RepeatingBendingProcessNew"/>
    <dgm:cxn modelId="{D5B6F910-C567-C04C-84A6-2FDCE5478926}" type="presOf" srcId="{8EE441B9-4EE2-4361-B508-12DDF01F0799}" destId="{9FA3AD2E-96A6-3842-94D7-A1905F78692A}" srcOrd="1" destOrd="0" presId="urn:microsoft.com/office/officeart/2016/7/layout/RepeatingBendingProcessNew"/>
    <dgm:cxn modelId="{F9778E14-74BF-0446-8A92-B36D75223202}" type="presOf" srcId="{D9853516-E59B-44E2-99CA-E3D79D010AB9}" destId="{FD8E6144-D885-DA47-911A-372DC7E043A8}" srcOrd="0" destOrd="0" presId="urn:microsoft.com/office/officeart/2016/7/layout/RepeatingBendingProcessNew"/>
    <dgm:cxn modelId="{27470E15-9AE7-43D0-BC92-A3AFA4C57E4B}" srcId="{76455692-F0D2-4A64-9D95-9DFB443A5C76}" destId="{1C0F5281-7905-4677-A50D-473377B4A2D8}" srcOrd="6" destOrd="0" parTransId="{00E2EB1D-12BF-4B13-8F29-E4F2CE5BB912}" sibTransId="{8EE441B9-4EE2-4361-B508-12DDF01F0799}"/>
    <dgm:cxn modelId="{68418618-E2B3-CB4C-82FD-D326CB65BE62}" type="presOf" srcId="{4F929F3D-1577-408D-8B23-9AEACBC66EE4}" destId="{B9D203C5-45EE-5A42-B7DF-19112A73DDFD}" srcOrd="0" destOrd="0" presId="urn:microsoft.com/office/officeart/2016/7/layout/RepeatingBendingProcessNew"/>
    <dgm:cxn modelId="{8C4EF918-950C-430B-9815-6D7B02C53EEA}" srcId="{76455692-F0D2-4A64-9D95-9DFB443A5C76}" destId="{B81E599E-78A2-452B-B20C-5554FCF67DE3}" srcOrd="4" destOrd="0" parTransId="{76609940-D07B-4232-BBE9-3F59C55E9C0B}" sibTransId="{811424F7-017D-4F2F-8E92-DF26BDCAECA7}"/>
    <dgm:cxn modelId="{2E130C1A-D4FF-C54A-A746-8060BDDF2DCB}" type="presOf" srcId="{9E060DC8-2AB4-4699-AC6B-4922BEE09BFB}" destId="{22225F6E-8B00-4F4F-BC3A-E2CB616C8DE7}" srcOrd="0" destOrd="0" presId="urn:microsoft.com/office/officeart/2016/7/layout/RepeatingBendingProcessNew"/>
    <dgm:cxn modelId="{24CFE324-825F-41DB-AD45-379B01103C9B}" srcId="{76455692-F0D2-4A64-9D95-9DFB443A5C76}" destId="{775CA550-8563-4CC3-B356-F9A755E1EE8E}" srcOrd="0" destOrd="0" parTransId="{6C1A2714-8925-46D6-8269-6E199C7ABD39}" sibTransId="{FE2E2176-9C82-409E-9968-7E38070A4E27}"/>
    <dgm:cxn modelId="{73FBF526-9C04-2F4B-9E0D-196EDADFA07D}" type="presOf" srcId="{775CA550-8563-4CC3-B356-F9A755E1EE8E}" destId="{8D63A9ED-44CB-7F40-9A39-DD3C15ACC98E}" srcOrd="0" destOrd="0" presId="urn:microsoft.com/office/officeart/2016/7/layout/RepeatingBendingProcessNew"/>
    <dgm:cxn modelId="{B956BC3B-F9BE-486C-8F16-47FB865763EF}" srcId="{76455692-F0D2-4A64-9D95-9DFB443A5C76}" destId="{B467BF8F-ED15-4355-8819-8C1AE2A64539}" srcOrd="3" destOrd="0" parTransId="{460345F5-4544-45B2-B64C-703FBC70F820}" sibTransId="{610333E6-E933-43F9-80F8-6FC8E8423E45}"/>
    <dgm:cxn modelId="{83AE373E-AA43-6843-827A-D83389959AC7}" type="presOf" srcId="{06783C8A-4BB0-44C5-BEE7-92B20CE7D6E8}" destId="{14896F2F-2843-BC41-ADA2-9B15FB986631}" srcOrd="0" destOrd="0" presId="urn:microsoft.com/office/officeart/2016/7/layout/RepeatingBendingProcessNew"/>
    <dgm:cxn modelId="{F9C9B73E-EBB4-4440-8D28-5063367B7EE6}" srcId="{76455692-F0D2-4A64-9D95-9DFB443A5C76}" destId="{4C2C99FD-BFE9-4290-A0A4-CED657567CFE}" srcOrd="7" destOrd="0" parTransId="{CC82CAC3-0947-4F0D-BE21-78DB160E7707}" sibTransId="{675D7A82-D4C4-4408-BC96-09345AB1AE92}"/>
    <dgm:cxn modelId="{A3550440-40B6-5941-AE6F-89D32C0F0C2C}" type="presOf" srcId="{4F929F3D-1577-408D-8B23-9AEACBC66EE4}" destId="{72627306-60E8-F34C-B8FC-C5B2662AD780}" srcOrd="1" destOrd="0" presId="urn:microsoft.com/office/officeart/2016/7/layout/RepeatingBendingProcessNew"/>
    <dgm:cxn modelId="{75038B41-29AD-8B48-BC58-D42EFE288215}" type="presOf" srcId="{513265DA-860F-4859-AA9F-9D91C2D467A7}" destId="{B2519B57-43D1-B44A-B553-89B461289E17}" srcOrd="0" destOrd="0" presId="urn:microsoft.com/office/officeart/2016/7/layout/RepeatingBendingProcessNew"/>
    <dgm:cxn modelId="{BF4FB868-4566-407B-8182-FBF8F2E0F347}" srcId="{76455692-F0D2-4A64-9D95-9DFB443A5C76}" destId="{9E060DC8-2AB4-4699-AC6B-4922BEE09BFB}" srcOrd="9" destOrd="0" parTransId="{D20348BB-5C62-460D-B01A-E27DCDF8B958}" sibTransId="{52DC8388-5304-4B10-A7D1-B11ADA7A4BF6}"/>
    <dgm:cxn modelId="{71CBF368-8F8C-424A-83BB-0602274D38EA}" srcId="{76455692-F0D2-4A64-9D95-9DFB443A5C76}" destId="{06783C8A-4BB0-44C5-BEE7-92B20CE7D6E8}" srcOrd="1" destOrd="0" parTransId="{F6836F54-8270-4912-B94E-0AEF164F2B0A}" sibTransId="{4F929F3D-1577-408D-8B23-9AEACBC66EE4}"/>
    <dgm:cxn modelId="{5DA3954D-051B-9F4B-BF33-6547AAD2F521}" type="presOf" srcId="{610333E6-E933-43F9-80F8-6FC8E8423E45}" destId="{15321B7A-4F4C-314D-8CF0-CEEAB6A97A8A}" srcOrd="0" destOrd="0" presId="urn:microsoft.com/office/officeart/2016/7/layout/RepeatingBendingProcessNew"/>
    <dgm:cxn modelId="{6F007170-8DB7-6245-BA3A-8E26C2A64F92}" type="presOf" srcId="{675D7A82-D4C4-4408-BC96-09345AB1AE92}" destId="{39591A9D-B965-AD45-B1CB-A29FE3557FC4}" srcOrd="1" destOrd="0" presId="urn:microsoft.com/office/officeart/2016/7/layout/RepeatingBendingProcessNew"/>
    <dgm:cxn modelId="{62EAA753-7EBC-6848-8E42-F2FDB37A6C33}" type="presOf" srcId="{B81E599E-78A2-452B-B20C-5554FCF67DE3}" destId="{7B15FA35-11B3-D946-B425-C2699EA47419}" srcOrd="0" destOrd="0" presId="urn:microsoft.com/office/officeart/2016/7/layout/RepeatingBendingProcessNew"/>
    <dgm:cxn modelId="{DD9CAB73-6E44-7243-9592-DDF0EB8D4B60}" type="presOf" srcId="{1C0F5281-7905-4677-A50D-473377B4A2D8}" destId="{6595E2B5-BE9C-8744-98E9-A6A46926B2FB}" srcOrd="0" destOrd="0" presId="urn:microsoft.com/office/officeart/2016/7/layout/RepeatingBendingProcessNew"/>
    <dgm:cxn modelId="{85BD0B56-F8F0-864B-AB5A-A3E6EB120972}" type="presOf" srcId="{FE2E2176-9C82-409E-9968-7E38070A4E27}" destId="{426D7EF9-FF67-F541-AA77-98F46E976D91}" srcOrd="0" destOrd="0" presId="urn:microsoft.com/office/officeart/2016/7/layout/RepeatingBendingProcessNew"/>
    <dgm:cxn modelId="{B3859B76-7F6E-F94B-BC4A-2672704F0183}" type="presOf" srcId="{811424F7-017D-4F2F-8E92-DF26BDCAECA7}" destId="{0FDD9ACF-0FC3-3545-851C-B4E2C2E017FC}" srcOrd="0" destOrd="0" presId="urn:microsoft.com/office/officeart/2016/7/layout/RepeatingBendingProcessNew"/>
    <dgm:cxn modelId="{BACD158A-FD42-0643-81B6-8AA217485663}" type="presOf" srcId="{675D7A82-D4C4-4408-BC96-09345AB1AE92}" destId="{A3C2C780-16EA-C445-990B-25FE19CD99FF}" srcOrd="0" destOrd="0" presId="urn:microsoft.com/office/officeart/2016/7/layout/RepeatingBendingProcessNew"/>
    <dgm:cxn modelId="{5D10958A-4ED5-4501-BD5C-E14F84998D25}" srcId="{76455692-F0D2-4A64-9D95-9DFB443A5C76}" destId="{513265DA-860F-4859-AA9F-9D91C2D467A7}" srcOrd="2" destOrd="0" parTransId="{38E415D4-06D9-4556-8E9C-85F06D043BBF}" sibTransId="{0E18E5D0-ECB4-4B55-8F27-7B07E5304A9D}"/>
    <dgm:cxn modelId="{45EF0694-F433-D046-B3AD-25647B3E9973}" type="presOf" srcId="{72BE64E8-8F87-40C6-8486-E10656FD73F5}" destId="{C4004498-AA60-E34E-BA13-4408B0535721}" srcOrd="1" destOrd="0" presId="urn:microsoft.com/office/officeart/2016/7/layout/RepeatingBendingProcessNew"/>
    <dgm:cxn modelId="{CB5B799B-6AEE-4CDB-BAFD-0F348255AB6A}" srcId="{76455692-F0D2-4A64-9D95-9DFB443A5C76}" destId="{7B48191E-1778-4FDF-B3E2-F4D847881F8E}" srcOrd="8" destOrd="0" parTransId="{E0CE8C61-C3BD-4E31-998F-140B80C1F947}" sibTransId="{72BE64E8-8F87-40C6-8486-E10656FD73F5}"/>
    <dgm:cxn modelId="{39B1E89F-ABD0-1246-AE35-BA9A34AC5DF5}" type="presOf" srcId="{B467BF8F-ED15-4355-8819-8C1AE2A64539}" destId="{94438EC1-22CC-A545-949C-5C2E0C41752D}" srcOrd="0" destOrd="0" presId="urn:microsoft.com/office/officeart/2016/7/layout/RepeatingBendingProcessNew"/>
    <dgm:cxn modelId="{866EE0A0-51E2-4BF6-A26A-3108B93DBBB5}" srcId="{76455692-F0D2-4A64-9D95-9DFB443A5C76}" destId="{D9853516-E59B-44E2-99CA-E3D79D010AB9}" srcOrd="5" destOrd="0" parTransId="{947414B3-090D-479C-890A-CA2B60DC4183}" sibTransId="{3EEFEA3D-FC14-4844-9372-077CD82D73DA}"/>
    <dgm:cxn modelId="{DC6A56A1-E7CA-1E42-8905-F3BFA4C51DAA}" type="presOf" srcId="{0E18E5D0-ECB4-4B55-8F27-7B07E5304A9D}" destId="{3C89ACA3-007B-1B4B-BABB-DE5703AC4A54}" srcOrd="0" destOrd="0" presId="urn:microsoft.com/office/officeart/2016/7/layout/RepeatingBendingProcessNew"/>
    <dgm:cxn modelId="{AFBC1DB1-1D4C-374A-B5D4-163D14E91C43}" type="presOf" srcId="{610333E6-E933-43F9-80F8-6FC8E8423E45}" destId="{EB20490C-23A1-2041-B9C3-DE7650BBDB93}" srcOrd="1" destOrd="0" presId="urn:microsoft.com/office/officeart/2016/7/layout/RepeatingBendingProcessNew"/>
    <dgm:cxn modelId="{FB97DAB4-393D-254B-BB6E-A983CB7C14D1}" type="presOf" srcId="{3EEFEA3D-FC14-4844-9372-077CD82D73DA}" destId="{3F0B7B2A-4A16-5747-A252-C0E09CFA2E1A}" srcOrd="0" destOrd="0" presId="urn:microsoft.com/office/officeart/2016/7/layout/RepeatingBendingProcessNew"/>
    <dgm:cxn modelId="{0F5AACCE-57CC-C742-AD49-BBBF73AC51B1}" type="presOf" srcId="{8EE441B9-4EE2-4361-B508-12DDF01F0799}" destId="{6C073986-7FE6-4F43-AEB1-28A43874736C}" srcOrd="0" destOrd="0" presId="urn:microsoft.com/office/officeart/2016/7/layout/RepeatingBendingProcessNew"/>
    <dgm:cxn modelId="{148B59D2-E306-C043-99B4-D78E32A2A0E5}" type="presOf" srcId="{FE2E2176-9C82-409E-9968-7E38070A4E27}" destId="{71E62280-D1D4-184D-9848-9025D82F098B}" srcOrd="1" destOrd="0" presId="urn:microsoft.com/office/officeart/2016/7/layout/RepeatingBendingProcessNew"/>
    <dgm:cxn modelId="{2B486ADD-F763-AC4D-B422-D59B32EC38D3}" type="presOf" srcId="{0E18E5D0-ECB4-4B55-8F27-7B07E5304A9D}" destId="{6162AA1A-917B-2848-9220-C405DA621EBF}" srcOrd="1" destOrd="0" presId="urn:microsoft.com/office/officeart/2016/7/layout/RepeatingBendingProcessNew"/>
    <dgm:cxn modelId="{31E230DE-9580-9B43-A765-7835E6CA4F1D}" type="presOf" srcId="{3EEFEA3D-FC14-4844-9372-077CD82D73DA}" destId="{549E1B3D-F45E-BF41-BD12-AF624A999D17}" srcOrd="1" destOrd="0" presId="urn:microsoft.com/office/officeart/2016/7/layout/RepeatingBendingProcessNew"/>
    <dgm:cxn modelId="{A4D559E3-F5E9-5A49-9A1F-C733C9853184}" type="presOf" srcId="{76455692-F0D2-4A64-9D95-9DFB443A5C76}" destId="{962AD881-504C-D543-A1F4-F280340496CC}" srcOrd="0" destOrd="0" presId="urn:microsoft.com/office/officeart/2016/7/layout/RepeatingBendingProcessNew"/>
    <dgm:cxn modelId="{7A9763FD-E8EC-E44F-BFDE-E73464FC5D14}" type="presOf" srcId="{7B48191E-1778-4FDF-B3E2-F4D847881F8E}" destId="{49A1E39E-E9D2-C54C-89E2-58E470F619EA}" srcOrd="0" destOrd="0" presId="urn:microsoft.com/office/officeart/2016/7/layout/RepeatingBendingProcessNew"/>
    <dgm:cxn modelId="{0C3C7680-BA5C-0448-9F14-B25C81B278C1}" type="presParOf" srcId="{962AD881-504C-D543-A1F4-F280340496CC}" destId="{8D63A9ED-44CB-7F40-9A39-DD3C15ACC98E}" srcOrd="0" destOrd="0" presId="urn:microsoft.com/office/officeart/2016/7/layout/RepeatingBendingProcessNew"/>
    <dgm:cxn modelId="{20295565-1C87-1141-A038-7E1FDAAFAAE5}" type="presParOf" srcId="{962AD881-504C-D543-A1F4-F280340496CC}" destId="{426D7EF9-FF67-F541-AA77-98F46E976D91}" srcOrd="1" destOrd="0" presId="urn:microsoft.com/office/officeart/2016/7/layout/RepeatingBendingProcessNew"/>
    <dgm:cxn modelId="{94677D81-769C-D948-BA37-96EBA61289CF}" type="presParOf" srcId="{426D7EF9-FF67-F541-AA77-98F46E976D91}" destId="{71E62280-D1D4-184D-9848-9025D82F098B}" srcOrd="0" destOrd="0" presId="urn:microsoft.com/office/officeart/2016/7/layout/RepeatingBendingProcessNew"/>
    <dgm:cxn modelId="{101C13EF-1F80-5F45-B90B-8EF341D12E6D}" type="presParOf" srcId="{962AD881-504C-D543-A1F4-F280340496CC}" destId="{14896F2F-2843-BC41-ADA2-9B15FB986631}" srcOrd="2" destOrd="0" presId="urn:microsoft.com/office/officeart/2016/7/layout/RepeatingBendingProcessNew"/>
    <dgm:cxn modelId="{FFB6FDAA-88DE-7146-BAF3-DD70F2E78C49}" type="presParOf" srcId="{962AD881-504C-D543-A1F4-F280340496CC}" destId="{B9D203C5-45EE-5A42-B7DF-19112A73DDFD}" srcOrd="3" destOrd="0" presId="urn:microsoft.com/office/officeart/2016/7/layout/RepeatingBendingProcessNew"/>
    <dgm:cxn modelId="{4E900FB9-AF17-F344-8278-0B997DAE6284}" type="presParOf" srcId="{B9D203C5-45EE-5A42-B7DF-19112A73DDFD}" destId="{72627306-60E8-F34C-B8FC-C5B2662AD780}" srcOrd="0" destOrd="0" presId="urn:microsoft.com/office/officeart/2016/7/layout/RepeatingBendingProcessNew"/>
    <dgm:cxn modelId="{CBA30993-209F-8646-81B9-619EE6D5FE24}" type="presParOf" srcId="{962AD881-504C-D543-A1F4-F280340496CC}" destId="{B2519B57-43D1-B44A-B553-89B461289E17}" srcOrd="4" destOrd="0" presId="urn:microsoft.com/office/officeart/2016/7/layout/RepeatingBendingProcessNew"/>
    <dgm:cxn modelId="{B002C7E4-6647-8F40-B389-1F7985DF41FD}" type="presParOf" srcId="{962AD881-504C-D543-A1F4-F280340496CC}" destId="{3C89ACA3-007B-1B4B-BABB-DE5703AC4A54}" srcOrd="5" destOrd="0" presId="urn:microsoft.com/office/officeart/2016/7/layout/RepeatingBendingProcessNew"/>
    <dgm:cxn modelId="{53C86E8A-14BA-854B-A0E4-978C3A785F99}" type="presParOf" srcId="{3C89ACA3-007B-1B4B-BABB-DE5703AC4A54}" destId="{6162AA1A-917B-2848-9220-C405DA621EBF}" srcOrd="0" destOrd="0" presId="urn:microsoft.com/office/officeart/2016/7/layout/RepeatingBendingProcessNew"/>
    <dgm:cxn modelId="{AA6F29B8-8CCD-DF48-A418-E66E58352934}" type="presParOf" srcId="{962AD881-504C-D543-A1F4-F280340496CC}" destId="{94438EC1-22CC-A545-949C-5C2E0C41752D}" srcOrd="6" destOrd="0" presId="urn:microsoft.com/office/officeart/2016/7/layout/RepeatingBendingProcessNew"/>
    <dgm:cxn modelId="{F1DF7F6E-AED8-D844-9315-37CF0C8194A3}" type="presParOf" srcId="{962AD881-504C-D543-A1F4-F280340496CC}" destId="{15321B7A-4F4C-314D-8CF0-CEEAB6A97A8A}" srcOrd="7" destOrd="0" presId="urn:microsoft.com/office/officeart/2016/7/layout/RepeatingBendingProcessNew"/>
    <dgm:cxn modelId="{A9CA7295-9E25-1B44-BE48-99416FFA42EB}" type="presParOf" srcId="{15321B7A-4F4C-314D-8CF0-CEEAB6A97A8A}" destId="{EB20490C-23A1-2041-B9C3-DE7650BBDB93}" srcOrd="0" destOrd="0" presId="urn:microsoft.com/office/officeart/2016/7/layout/RepeatingBendingProcessNew"/>
    <dgm:cxn modelId="{97A4DE63-CCEB-D94F-9E1E-B884571873AE}" type="presParOf" srcId="{962AD881-504C-D543-A1F4-F280340496CC}" destId="{7B15FA35-11B3-D946-B425-C2699EA47419}" srcOrd="8" destOrd="0" presId="urn:microsoft.com/office/officeart/2016/7/layout/RepeatingBendingProcessNew"/>
    <dgm:cxn modelId="{C807AA3C-AD2C-5B4E-A1E9-381E66885493}" type="presParOf" srcId="{962AD881-504C-D543-A1F4-F280340496CC}" destId="{0FDD9ACF-0FC3-3545-851C-B4E2C2E017FC}" srcOrd="9" destOrd="0" presId="urn:microsoft.com/office/officeart/2016/7/layout/RepeatingBendingProcessNew"/>
    <dgm:cxn modelId="{85EB313A-8BED-8F43-85C0-B10CC9CED4FA}" type="presParOf" srcId="{0FDD9ACF-0FC3-3545-851C-B4E2C2E017FC}" destId="{C27E6013-A01E-8D41-8850-68C7B7C003CA}" srcOrd="0" destOrd="0" presId="urn:microsoft.com/office/officeart/2016/7/layout/RepeatingBendingProcessNew"/>
    <dgm:cxn modelId="{BB05F410-E938-7F47-9254-B7F0D757E0D8}" type="presParOf" srcId="{962AD881-504C-D543-A1F4-F280340496CC}" destId="{FD8E6144-D885-DA47-911A-372DC7E043A8}" srcOrd="10" destOrd="0" presId="urn:microsoft.com/office/officeart/2016/7/layout/RepeatingBendingProcessNew"/>
    <dgm:cxn modelId="{D1ABD15B-5701-6A41-A75D-224CF9DA51BB}" type="presParOf" srcId="{962AD881-504C-D543-A1F4-F280340496CC}" destId="{3F0B7B2A-4A16-5747-A252-C0E09CFA2E1A}" srcOrd="11" destOrd="0" presId="urn:microsoft.com/office/officeart/2016/7/layout/RepeatingBendingProcessNew"/>
    <dgm:cxn modelId="{AD4D9994-37AF-A543-80C4-A4982148D617}" type="presParOf" srcId="{3F0B7B2A-4A16-5747-A252-C0E09CFA2E1A}" destId="{549E1B3D-F45E-BF41-BD12-AF624A999D17}" srcOrd="0" destOrd="0" presId="urn:microsoft.com/office/officeart/2016/7/layout/RepeatingBendingProcessNew"/>
    <dgm:cxn modelId="{CBBD4624-4633-974F-96AC-E9520173AE48}" type="presParOf" srcId="{962AD881-504C-D543-A1F4-F280340496CC}" destId="{6595E2B5-BE9C-8744-98E9-A6A46926B2FB}" srcOrd="12" destOrd="0" presId="urn:microsoft.com/office/officeart/2016/7/layout/RepeatingBendingProcessNew"/>
    <dgm:cxn modelId="{6B741B8A-7C72-514E-8207-6C75F979E3C5}" type="presParOf" srcId="{962AD881-504C-D543-A1F4-F280340496CC}" destId="{6C073986-7FE6-4F43-AEB1-28A43874736C}" srcOrd="13" destOrd="0" presId="urn:microsoft.com/office/officeart/2016/7/layout/RepeatingBendingProcessNew"/>
    <dgm:cxn modelId="{788DB103-96DC-6447-BD42-761A1B2C808E}" type="presParOf" srcId="{6C073986-7FE6-4F43-AEB1-28A43874736C}" destId="{9FA3AD2E-96A6-3842-94D7-A1905F78692A}" srcOrd="0" destOrd="0" presId="urn:microsoft.com/office/officeart/2016/7/layout/RepeatingBendingProcessNew"/>
    <dgm:cxn modelId="{6C895F26-7B5F-4F49-8C7D-7D8373D3F0E0}" type="presParOf" srcId="{962AD881-504C-D543-A1F4-F280340496CC}" destId="{12A28052-1042-FE4B-BD42-47A14A1AE2B4}" srcOrd="14" destOrd="0" presId="urn:microsoft.com/office/officeart/2016/7/layout/RepeatingBendingProcessNew"/>
    <dgm:cxn modelId="{099094B9-0D8D-4B4E-9553-093FFDD018DF}" type="presParOf" srcId="{962AD881-504C-D543-A1F4-F280340496CC}" destId="{A3C2C780-16EA-C445-990B-25FE19CD99FF}" srcOrd="15" destOrd="0" presId="urn:microsoft.com/office/officeart/2016/7/layout/RepeatingBendingProcessNew"/>
    <dgm:cxn modelId="{8BE16547-FE9A-9F4B-BBB3-2A94B56F568B}" type="presParOf" srcId="{A3C2C780-16EA-C445-990B-25FE19CD99FF}" destId="{39591A9D-B965-AD45-B1CB-A29FE3557FC4}" srcOrd="0" destOrd="0" presId="urn:microsoft.com/office/officeart/2016/7/layout/RepeatingBendingProcessNew"/>
    <dgm:cxn modelId="{B501682A-3B20-D646-9033-5C3B082B9CC7}" type="presParOf" srcId="{962AD881-504C-D543-A1F4-F280340496CC}" destId="{49A1E39E-E9D2-C54C-89E2-58E470F619EA}" srcOrd="16" destOrd="0" presId="urn:microsoft.com/office/officeart/2016/7/layout/RepeatingBendingProcessNew"/>
    <dgm:cxn modelId="{D0BC58EB-DAD7-7944-9BAE-3BEB4ACD8AAB}" type="presParOf" srcId="{962AD881-504C-D543-A1F4-F280340496CC}" destId="{4BD1D0CD-EC4D-2645-B505-EA720BACC90D}" srcOrd="17" destOrd="0" presId="urn:microsoft.com/office/officeart/2016/7/layout/RepeatingBendingProcessNew"/>
    <dgm:cxn modelId="{C95B509E-7992-0C49-88D6-1748937CAF85}" type="presParOf" srcId="{4BD1D0CD-EC4D-2645-B505-EA720BACC90D}" destId="{C4004498-AA60-E34E-BA13-4408B0535721}" srcOrd="0" destOrd="0" presId="urn:microsoft.com/office/officeart/2016/7/layout/RepeatingBendingProcessNew"/>
    <dgm:cxn modelId="{C29E345B-BF5D-264C-AF27-D814A95C9830}" type="presParOf" srcId="{962AD881-504C-D543-A1F4-F280340496CC}" destId="{22225F6E-8B00-4F4F-BC3A-E2CB616C8DE7}" srcOrd="1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F8019-2839-5346-AF6A-1349C7B89186}">
      <dsp:nvSpPr>
        <dsp:cNvPr id="0" name=""/>
        <dsp:cNvSpPr/>
      </dsp:nvSpPr>
      <dsp:spPr>
        <a:xfrm>
          <a:off x="0" y="677"/>
          <a:ext cx="592757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9C058EC-162C-6540-8DE2-D8A081089C49}">
      <dsp:nvSpPr>
        <dsp:cNvPr id="0" name=""/>
        <dsp:cNvSpPr/>
      </dsp:nvSpPr>
      <dsp:spPr>
        <a:xfrm>
          <a:off x="0" y="677"/>
          <a:ext cx="5927575" cy="616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baseline="0" dirty="0"/>
            <a:t>Who are we?</a:t>
          </a:r>
          <a:endParaRPr lang="en-US" sz="2800" kern="1200" dirty="0"/>
        </a:p>
      </dsp:txBody>
      <dsp:txXfrm>
        <a:off x="0" y="677"/>
        <a:ext cx="5927575" cy="616975"/>
      </dsp:txXfrm>
    </dsp:sp>
    <dsp:sp modelId="{66BB6C43-2F02-2A48-A89A-F2F41928BB60}">
      <dsp:nvSpPr>
        <dsp:cNvPr id="0" name=""/>
        <dsp:cNvSpPr/>
      </dsp:nvSpPr>
      <dsp:spPr>
        <a:xfrm>
          <a:off x="0" y="617653"/>
          <a:ext cx="5927575" cy="0"/>
        </a:xfrm>
        <a:prstGeom prst="line">
          <a:avLst/>
        </a:prstGeom>
        <a:gradFill rotWithShape="0">
          <a:gsLst>
            <a:gs pos="0">
              <a:schemeClr val="accent2">
                <a:hueOff val="-1259807"/>
                <a:satOff val="0"/>
                <a:lumOff val="2182"/>
                <a:alphaOff val="0"/>
                <a:satMod val="103000"/>
                <a:lumMod val="102000"/>
                <a:tint val="94000"/>
              </a:schemeClr>
            </a:gs>
            <a:gs pos="50000">
              <a:schemeClr val="accent2">
                <a:hueOff val="-1259807"/>
                <a:satOff val="0"/>
                <a:lumOff val="2182"/>
                <a:alphaOff val="0"/>
                <a:satMod val="110000"/>
                <a:lumMod val="100000"/>
                <a:shade val="100000"/>
              </a:schemeClr>
            </a:gs>
            <a:gs pos="100000">
              <a:schemeClr val="accent2">
                <a:hueOff val="-1259807"/>
                <a:satOff val="0"/>
                <a:lumOff val="2182"/>
                <a:alphaOff val="0"/>
                <a:lumMod val="99000"/>
                <a:satMod val="120000"/>
                <a:shade val="78000"/>
              </a:schemeClr>
            </a:gs>
          </a:gsLst>
          <a:lin ang="5400000" scaled="0"/>
        </a:gradFill>
        <a:ln w="6350" cap="flat" cmpd="sng" algn="ctr">
          <a:solidFill>
            <a:schemeClr val="accent2">
              <a:hueOff val="-1259807"/>
              <a:satOff val="0"/>
              <a:lumOff val="218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3137286-A728-E24E-BA43-832889FCFE91}">
      <dsp:nvSpPr>
        <dsp:cNvPr id="0" name=""/>
        <dsp:cNvSpPr/>
      </dsp:nvSpPr>
      <dsp:spPr>
        <a:xfrm>
          <a:off x="0" y="617653"/>
          <a:ext cx="5927575" cy="616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baseline="0"/>
            <a:t>Youth Leadership</a:t>
          </a:r>
          <a:endParaRPr lang="en-US" sz="2800" kern="1200"/>
        </a:p>
      </dsp:txBody>
      <dsp:txXfrm>
        <a:off x="0" y="617653"/>
        <a:ext cx="5927575" cy="616975"/>
      </dsp:txXfrm>
    </dsp:sp>
    <dsp:sp modelId="{76FA73F7-1EE3-5C4E-8767-C5F6905594BD}">
      <dsp:nvSpPr>
        <dsp:cNvPr id="0" name=""/>
        <dsp:cNvSpPr/>
      </dsp:nvSpPr>
      <dsp:spPr>
        <a:xfrm>
          <a:off x="0" y="1234628"/>
          <a:ext cx="5927575" cy="0"/>
        </a:xfrm>
        <a:prstGeom prst="line">
          <a:avLst/>
        </a:prstGeom>
        <a:gradFill rotWithShape="0">
          <a:gsLst>
            <a:gs pos="0">
              <a:schemeClr val="accent2">
                <a:hueOff val="-2519613"/>
                <a:satOff val="0"/>
                <a:lumOff val="4363"/>
                <a:alphaOff val="0"/>
                <a:satMod val="103000"/>
                <a:lumMod val="102000"/>
                <a:tint val="94000"/>
              </a:schemeClr>
            </a:gs>
            <a:gs pos="50000">
              <a:schemeClr val="accent2">
                <a:hueOff val="-2519613"/>
                <a:satOff val="0"/>
                <a:lumOff val="4363"/>
                <a:alphaOff val="0"/>
                <a:satMod val="110000"/>
                <a:lumMod val="100000"/>
                <a:shade val="100000"/>
              </a:schemeClr>
            </a:gs>
            <a:gs pos="100000">
              <a:schemeClr val="accent2">
                <a:hueOff val="-2519613"/>
                <a:satOff val="0"/>
                <a:lumOff val="4363"/>
                <a:alphaOff val="0"/>
                <a:lumMod val="99000"/>
                <a:satMod val="120000"/>
                <a:shade val="78000"/>
              </a:schemeClr>
            </a:gs>
          </a:gsLst>
          <a:lin ang="5400000" scaled="0"/>
        </a:gradFill>
        <a:ln w="6350" cap="flat" cmpd="sng" algn="ctr">
          <a:solidFill>
            <a:schemeClr val="accent2">
              <a:hueOff val="-2519613"/>
              <a:satOff val="0"/>
              <a:lumOff val="436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FA9E786-BA29-F74D-821C-29051FBCD39F}">
      <dsp:nvSpPr>
        <dsp:cNvPr id="0" name=""/>
        <dsp:cNvSpPr/>
      </dsp:nvSpPr>
      <dsp:spPr>
        <a:xfrm>
          <a:off x="0" y="1234628"/>
          <a:ext cx="5927575" cy="616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baseline="0" dirty="0"/>
            <a:t>Case study </a:t>
          </a:r>
          <a:endParaRPr lang="en-US" sz="2800" kern="1200" dirty="0"/>
        </a:p>
      </dsp:txBody>
      <dsp:txXfrm>
        <a:off x="0" y="1234628"/>
        <a:ext cx="5927575" cy="616975"/>
      </dsp:txXfrm>
    </dsp:sp>
    <dsp:sp modelId="{6FDEAC8E-BA76-7A4E-8437-B5A4DFB582AA}">
      <dsp:nvSpPr>
        <dsp:cNvPr id="0" name=""/>
        <dsp:cNvSpPr/>
      </dsp:nvSpPr>
      <dsp:spPr>
        <a:xfrm>
          <a:off x="0" y="1851603"/>
          <a:ext cx="5927575" cy="0"/>
        </a:xfrm>
        <a:prstGeom prst="line">
          <a:avLst/>
        </a:prstGeom>
        <a:gradFill rotWithShape="0">
          <a:gsLst>
            <a:gs pos="0">
              <a:schemeClr val="accent2">
                <a:hueOff val="-3779420"/>
                <a:satOff val="0"/>
                <a:lumOff val="6545"/>
                <a:alphaOff val="0"/>
                <a:satMod val="103000"/>
                <a:lumMod val="102000"/>
                <a:tint val="94000"/>
              </a:schemeClr>
            </a:gs>
            <a:gs pos="50000">
              <a:schemeClr val="accent2">
                <a:hueOff val="-3779420"/>
                <a:satOff val="0"/>
                <a:lumOff val="6545"/>
                <a:alphaOff val="0"/>
                <a:satMod val="110000"/>
                <a:lumMod val="100000"/>
                <a:shade val="100000"/>
              </a:schemeClr>
            </a:gs>
            <a:gs pos="100000">
              <a:schemeClr val="accent2">
                <a:hueOff val="-3779420"/>
                <a:satOff val="0"/>
                <a:lumOff val="6545"/>
                <a:alphaOff val="0"/>
                <a:lumMod val="99000"/>
                <a:satMod val="120000"/>
                <a:shade val="78000"/>
              </a:schemeClr>
            </a:gs>
          </a:gsLst>
          <a:lin ang="5400000" scaled="0"/>
        </a:gradFill>
        <a:ln w="6350" cap="flat" cmpd="sng" algn="ctr">
          <a:solidFill>
            <a:schemeClr val="accent2">
              <a:hueOff val="-3779420"/>
              <a:satOff val="0"/>
              <a:lumOff val="654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7197F71-E8E0-CA4F-8D2E-8D4B9459F8AE}">
      <dsp:nvSpPr>
        <dsp:cNvPr id="0" name=""/>
        <dsp:cNvSpPr/>
      </dsp:nvSpPr>
      <dsp:spPr>
        <a:xfrm>
          <a:off x="0" y="1851603"/>
          <a:ext cx="5927575" cy="616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Youth Voice and Volunteering</a:t>
          </a:r>
        </a:p>
      </dsp:txBody>
      <dsp:txXfrm>
        <a:off x="0" y="1851603"/>
        <a:ext cx="5927575" cy="616975"/>
      </dsp:txXfrm>
    </dsp:sp>
    <dsp:sp modelId="{F849AB21-F122-5B4C-91E8-F86F70488F7E}">
      <dsp:nvSpPr>
        <dsp:cNvPr id="0" name=""/>
        <dsp:cNvSpPr/>
      </dsp:nvSpPr>
      <dsp:spPr>
        <a:xfrm>
          <a:off x="0" y="2468578"/>
          <a:ext cx="5927575" cy="0"/>
        </a:xfrm>
        <a:prstGeom prst="line">
          <a:avLst/>
        </a:prstGeom>
        <a:gradFill rotWithShape="0">
          <a:gsLst>
            <a:gs pos="0">
              <a:schemeClr val="accent2">
                <a:hueOff val="-5039226"/>
                <a:satOff val="0"/>
                <a:lumOff val="8726"/>
                <a:alphaOff val="0"/>
                <a:satMod val="103000"/>
                <a:lumMod val="102000"/>
                <a:tint val="94000"/>
              </a:schemeClr>
            </a:gs>
            <a:gs pos="50000">
              <a:schemeClr val="accent2">
                <a:hueOff val="-5039226"/>
                <a:satOff val="0"/>
                <a:lumOff val="8726"/>
                <a:alphaOff val="0"/>
                <a:satMod val="110000"/>
                <a:lumMod val="100000"/>
                <a:shade val="100000"/>
              </a:schemeClr>
            </a:gs>
            <a:gs pos="100000">
              <a:schemeClr val="accent2">
                <a:hueOff val="-5039226"/>
                <a:satOff val="0"/>
                <a:lumOff val="8726"/>
                <a:alphaOff val="0"/>
                <a:lumMod val="99000"/>
                <a:satMod val="120000"/>
                <a:shade val="78000"/>
              </a:schemeClr>
            </a:gs>
          </a:gsLst>
          <a:lin ang="5400000" scaled="0"/>
        </a:gradFill>
        <a:ln w="6350" cap="flat" cmpd="sng" algn="ctr">
          <a:solidFill>
            <a:schemeClr val="accent2">
              <a:hueOff val="-5039226"/>
              <a:satOff val="0"/>
              <a:lumOff val="872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C784D58-31C0-A647-8ED7-A589B0EEA037}">
      <dsp:nvSpPr>
        <dsp:cNvPr id="0" name=""/>
        <dsp:cNvSpPr/>
      </dsp:nvSpPr>
      <dsp:spPr>
        <a:xfrm>
          <a:off x="0" y="2468578"/>
          <a:ext cx="5927575" cy="616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t>Youth Forums</a:t>
          </a:r>
        </a:p>
      </dsp:txBody>
      <dsp:txXfrm>
        <a:off x="0" y="2468578"/>
        <a:ext cx="5927575" cy="616975"/>
      </dsp:txXfrm>
    </dsp:sp>
    <dsp:sp modelId="{AA97AB15-8E74-304D-8940-657A6E39F33E}">
      <dsp:nvSpPr>
        <dsp:cNvPr id="0" name=""/>
        <dsp:cNvSpPr/>
      </dsp:nvSpPr>
      <dsp:spPr>
        <a:xfrm>
          <a:off x="0" y="3085554"/>
          <a:ext cx="5927575" cy="0"/>
        </a:xfrm>
        <a:prstGeom prst="line">
          <a:avLst/>
        </a:prstGeom>
        <a:gradFill rotWithShape="0">
          <a:gsLst>
            <a:gs pos="0">
              <a:schemeClr val="accent2">
                <a:hueOff val="-6299033"/>
                <a:satOff val="0"/>
                <a:lumOff val="10908"/>
                <a:alphaOff val="0"/>
                <a:satMod val="103000"/>
                <a:lumMod val="102000"/>
                <a:tint val="94000"/>
              </a:schemeClr>
            </a:gs>
            <a:gs pos="50000">
              <a:schemeClr val="accent2">
                <a:hueOff val="-6299033"/>
                <a:satOff val="0"/>
                <a:lumOff val="10908"/>
                <a:alphaOff val="0"/>
                <a:satMod val="110000"/>
                <a:lumMod val="100000"/>
                <a:shade val="100000"/>
              </a:schemeClr>
            </a:gs>
            <a:gs pos="100000">
              <a:schemeClr val="accent2">
                <a:hueOff val="-6299033"/>
                <a:satOff val="0"/>
                <a:lumOff val="10908"/>
                <a:alphaOff val="0"/>
                <a:lumMod val="99000"/>
                <a:satMod val="120000"/>
                <a:shade val="78000"/>
              </a:schemeClr>
            </a:gs>
          </a:gsLst>
          <a:lin ang="5400000" scaled="0"/>
        </a:gradFill>
        <a:ln w="6350" cap="flat" cmpd="sng" algn="ctr">
          <a:solidFill>
            <a:schemeClr val="accent2">
              <a:hueOff val="-6299033"/>
              <a:satOff val="0"/>
              <a:lumOff val="1090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538D260-A330-EE4A-94EF-B3E4968C98DD}">
      <dsp:nvSpPr>
        <dsp:cNvPr id="0" name=""/>
        <dsp:cNvSpPr/>
      </dsp:nvSpPr>
      <dsp:spPr>
        <a:xfrm>
          <a:off x="0" y="3085554"/>
          <a:ext cx="5927575" cy="616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t>Top tips</a:t>
          </a:r>
        </a:p>
      </dsp:txBody>
      <dsp:txXfrm>
        <a:off x="0" y="3085554"/>
        <a:ext cx="5927575" cy="616975"/>
      </dsp:txXfrm>
    </dsp:sp>
    <dsp:sp modelId="{0E598933-4BC9-334C-92BE-F21BFDF145A0}">
      <dsp:nvSpPr>
        <dsp:cNvPr id="0" name=""/>
        <dsp:cNvSpPr/>
      </dsp:nvSpPr>
      <dsp:spPr>
        <a:xfrm>
          <a:off x="0" y="3702529"/>
          <a:ext cx="5927575" cy="0"/>
        </a:xfrm>
        <a:prstGeom prst="line">
          <a:avLst/>
        </a:prstGeom>
        <a:gradFill rotWithShape="0">
          <a:gsLst>
            <a:gs pos="0">
              <a:schemeClr val="accent2">
                <a:hueOff val="-7558840"/>
                <a:satOff val="0"/>
                <a:lumOff val="13089"/>
                <a:alphaOff val="0"/>
                <a:satMod val="103000"/>
                <a:lumMod val="102000"/>
                <a:tint val="94000"/>
              </a:schemeClr>
            </a:gs>
            <a:gs pos="50000">
              <a:schemeClr val="accent2">
                <a:hueOff val="-7558840"/>
                <a:satOff val="0"/>
                <a:lumOff val="13089"/>
                <a:alphaOff val="0"/>
                <a:satMod val="110000"/>
                <a:lumMod val="100000"/>
                <a:shade val="100000"/>
              </a:schemeClr>
            </a:gs>
            <a:gs pos="100000">
              <a:schemeClr val="accent2">
                <a:hueOff val="-7558840"/>
                <a:satOff val="0"/>
                <a:lumOff val="13089"/>
                <a:alphaOff val="0"/>
                <a:lumMod val="99000"/>
                <a:satMod val="120000"/>
                <a:shade val="78000"/>
              </a:schemeClr>
            </a:gs>
          </a:gsLst>
          <a:lin ang="5400000" scaled="0"/>
        </a:gradFill>
        <a:ln w="6350" cap="flat" cmpd="sng" algn="ctr">
          <a:solidFill>
            <a:schemeClr val="accent2">
              <a:hueOff val="-7558840"/>
              <a:satOff val="0"/>
              <a:lumOff val="1308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721D517-957B-AD45-B9C4-11A552C7F7F7}">
      <dsp:nvSpPr>
        <dsp:cNvPr id="0" name=""/>
        <dsp:cNvSpPr/>
      </dsp:nvSpPr>
      <dsp:spPr>
        <a:xfrm>
          <a:off x="0" y="3702529"/>
          <a:ext cx="5927575" cy="616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err="1"/>
            <a:t>Mythbusting</a:t>
          </a:r>
          <a:endParaRPr lang="en-GB" sz="2800" kern="1200" dirty="0"/>
        </a:p>
      </dsp:txBody>
      <dsp:txXfrm>
        <a:off x="0" y="3702529"/>
        <a:ext cx="5927575" cy="616975"/>
      </dsp:txXfrm>
    </dsp:sp>
    <dsp:sp modelId="{3B41A2B6-1D15-CF42-8B13-B6C2C81371D5}">
      <dsp:nvSpPr>
        <dsp:cNvPr id="0" name=""/>
        <dsp:cNvSpPr/>
      </dsp:nvSpPr>
      <dsp:spPr>
        <a:xfrm>
          <a:off x="0" y="4319504"/>
          <a:ext cx="5927575" cy="0"/>
        </a:xfrm>
        <a:prstGeom prst="line">
          <a:avLst/>
        </a:prstGeom>
        <a:gradFill rotWithShape="0">
          <a:gsLst>
            <a:gs pos="0">
              <a:schemeClr val="accent2">
                <a:hueOff val="-8818646"/>
                <a:satOff val="0"/>
                <a:lumOff val="15271"/>
                <a:alphaOff val="0"/>
                <a:satMod val="103000"/>
                <a:lumMod val="102000"/>
                <a:tint val="94000"/>
              </a:schemeClr>
            </a:gs>
            <a:gs pos="50000">
              <a:schemeClr val="accent2">
                <a:hueOff val="-8818646"/>
                <a:satOff val="0"/>
                <a:lumOff val="15271"/>
                <a:alphaOff val="0"/>
                <a:satMod val="110000"/>
                <a:lumMod val="100000"/>
                <a:shade val="100000"/>
              </a:schemeClr>
            </a:gs>
            <a:gs pos="100000">
              <a:schemeClr val="accent2">
                <a:hueOff val="-8818646"/>
                <a:satOff val="0"/>
                <a:lumOff val="15271"/>
                <a:alphaOff val="0"/>
                <a:lumMod val="99000"/>
                <a:satMod val="120000"/>
                <a:shade val="78000"/>
              </a:schemeClr>
            </a:gs>
          </a:gsLst>
          <a:lin ang="5400000" scaled="0"/>
        </a:gradFill>
        <a:ln w="6350" cap="flat" cmpd="sng" algn="ctr">
          <a:solidFill>
            <a:schemeClr val="accent2">
              <a:hueOff val="-8818646"/>
              <a:satOff val="0"/>
              <a:lumOff val="1527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1D13D4A-7FFD-1E40-9B78-8691960A6D96}">
      <dsp:nvSpPr>
        <dsp:cNvPr id="0" name=""/>
        <dsp:cNvSpPr/>
      </dsp:nvSpPr>
      <dsp:spPr>
        <a:xfrm>
          <a:off x="0" y="4319504"/>
          <a:ext cx="5927575" cy="616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baseline="0"/>
            <a:t>Support available</a:t>
          </a:r>
          <a:endParaRPr lang="en-US" sz="2800" kern="1200"/>
        </a:p>
      </dsp:txBody>
      <dsp:txXfrm>
        <a:off x="0" y="4319504"/>
        <a:ext cx="5927575" cy="616975"/>
      </dsp:txXfrm>
    </dsp:sp>
    <dsp:sp modelId="{31F162AB-EBB2-2146-B11C-EA054988699A}">
      <dsp:nvSpPr>
        <dsp:cNvPr id="0" name=""/>
        <dsp:cNvSpPr/>
      </dsp:nvSpPr>
      <dsp:spPr>
        <a:xfrm>
          <a:off x="0" y="4936479"/>
          <a:ext cx="5927575" cy="0"/>
        </a:xfrm>
        <a:prstGeom prst="line">
          <a:avLst/>
        </a:prstGeom>
        <a:gradFill rotWithShape="0">
          <a:gsLst>
            <a:gs pos="0">
              <a:schemeClr val="accent2">
                <a:hueOff val="-10078453"/>
                <a:satOff val="0"/>
                <a:lumOff val="17452"/>
                <a:alphaOff val="0"/>
                <a:satMod val="103000"/>
                <a:lumMod val="102000"/>
                <a:tint val="94000"/>
              </a:schemeClr>
            </a:gs>
            <a:gs pos="50000">
              <a:schemeClr val="accent2">
                <a:hueOff val="-10078453"/>
                <a:satOff val="0"/>
                <a:lumOff val="17452"/>
                <a:alphaOff val="0"/>
                <a:satMod val="110000"/>
                <a:lumMod val="100000"/>
                <a:shade val="100000"/>
              </a:schemeClr>
            </a:gs>
            <a:gs pos="100000">
              <a:schemeClr val="accent2">
                <a:hueOff val="-10078453"/>
                <a:satOff val="0"/>
                <a:lumOff val="17452"/>
                <a:alphaOff val="0"/>
                <a:lumMod val="99000"/>
                <a:satMod val="120000"/>
                <a:shade val="78000"/>
              </a:schemeClr>
            </a:gs>
          </a:gsLst>
          <a:lin ang="5400000" scaled="0"/>
        </a:gradFill>
        <a:ln w="6350" cap="flat" cmpd="sng" algn="ctr">
          <a:solidFill>
            <a:schemeClr val="accent2">
              <a:hueOff val="-10078453"/>
              <a:satOff val="0"/>
              <a:lumOff val="1745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2237D42-7640-F740-B61F-33C1BE32BA29}">
      <dsp:nvSpPr>
        <dsp:cNvPr id="0" name=""/>
        <dsp:cNvSpPr/>
      </dsp:nvSpPr>
      <dsp:spPr>
        <a:xfrm>
          <a:off x="0" y="4936479"/>
          <a:ext cx="5927575" cy="616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baseline="0" dirty="0"/>
            <a:t>Q+A</a:t>
          </a:r>
          <a:endParaRPr lang="en-US" sz="2800" kern="1200" dirty="0"/>
        </a:p>
      </dsp:txBody>
      <dsp:txXfrm>
        <a:off x="0" y="4936479"/>
        <a:ext cx="5927575" cy="6169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ED6F9-12D4-A34A-8DB1-BB2AEE2753B6}">
      <dsp:nvSpPr>
        <dsp:cNvPr id="0" name=""/>
        <dsp:cNvSpPr/>
      </dsp:nvSpPr>
      <dsp:spPr>
        <a:xfrm>
          <a:off x="0" y="0"/>
          <a:ext cx="10267950" cy="164150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1" kern="1200" baseline="0" dirty="0"/>
            <a:t>Young people aren’t just the leaders of tomorrow. They have the energy, skills and ideas to change football and the wider community for the better today. The FA wants to establish a culture of involving young people (16-25 years) in the organisation of football. </a:t>
          </a:r>
          <a:endParaRPr lang="en-US" sz="2300" kern="1200" dirty="0"/>
        </a:p>
      </dsp:txBody>
      <dsp:txXfrm>
        <a:off x="80132" y="80132"/>
        <a:ext cx="10107686" cy="1481245"/>
      </dsp:txXfrm>
    </dsp:sp>
    <dsp:sp modelId="{3B64994B-ADEC-A244-986E-A54B3C1E096B}">
      <dsp:nvSpPr>
        <dsp:cNvPr id="0" name=""/>
        <dsp:cNvSpPr/>
      </dsp:nvSpPr>
      <dsp:spPr>
        <a:xfrm>
          <a:off x="0" y="1722904"/>
          <a:ext cx="10267950" cy="1641509"/>
        </a:xfrm>
        <a:prstGeom prst="round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1" kern="1200" baseline="0" dirty="0"/>
            <a:t>This approach will benefit young people, promote better informed and more representative decision making, and bring through a new generation of volunteers into the workforce across the grassroots game. For this approach to work it needs to be based on genuine youth-adult partnerships.  </a:t>
          </a:r>
          <a:endParaRPr lang="en-US" sz="2300" kern="1200" dirty="0"/>
        </a:p>
      </dsp:txBody>
      <dsp:txXfrm>
        <a:off x="80132" y="1803036"/>
        <a:ext cx="10107686" cy="14812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78B24-4D1B-874D-A0E9-EFAEA6F4F8BC}">
      <dsp:nvSpPr>
        <dsp:cNvPr id="0" name=""/>
        <dsp:cNvSpPr/>
      </dsp:nvSpPr>
      <dsp:spPr>
        <a:xfrm>
          <a:off x="288807" y="92"/>
          <a:ext cx="3028467" cy="18170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Open forums</a:t>
          </a:r>
        </a:p>
      </dsp:txBody>
      <dsp:txXfrm>
        <a:off x="288807" y="92"/>
        <a:ext cx="3028467" cy="1817080"/>
      </dsp:txXfrm>
    </dsp:sp>
    <dsp:sp modelId="{EBEE8D37-80DE-7A47-BF5D-F7AF8AEE387A}">
      <dsp:nvSpPr>
        <dsp:cNvPr id="0" name=""/>
        <dsp:cNvSpPr/>
      </dsp:nvSpPr>
      <dsp:spPr>
        <a:xfrm>
          <a:off x="3620122" y="92"/>
          <a:ext cx="3028467" cy="18170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Youth forums and councils</a:t>
          </a:r>
        </a:p>
      </dsp:txBody>
      <dsp:txXfrm>
        <a:off x="3620122" y="92"/>
        <a:ext cx="3028467" cy="1817080"/>
      </dsp:txXfrm>
    </dsp:sp>
    <dsp:sp modelId="{755F4756-D689-BB4D-B5F2-AF93FF4879FF}">
      <dsp:nvSpPr>
        <dsp:cNvPr id="0" name=""/>
        <dsp:cNvSpPr/>
      </dsp:nvSpPr>
      <dsp:spPr>
        <a:xfrm>
          <a:off x="6951436" y="92"/>
          <a:ext cx="3028467" cy="18170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Youth representation on the committee</a:t>
          </a:r>
        </a:p>
      </dsp:txBody>
      <dsp:txXfrm>
        <a:off x="6951436" y="92"/>
        <a:ext cx="3028467" cy="1817080"/>
      </dsp:txXfrm>
    </dsp:sp>
    <dsp:sp modelId="{546BA665-0D5E-9044-A6C2-375649965C76}">
      <dsp:nvSpPr>
        <dsp:cNvPr id="0" name=""/>
        <dsp:cNvSpPr/>
      </dsp:nvSpPr>
      <dsp:spPr>
        <a:xfrm>
          <a:off x="288807" y="2120020"/>
          <a:ext cx="3028467" cy="18170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Coaching</a:t>
          </a:r>
        </a:p>
      </dsp:txBody>
      <dsp:txXfrm>
        <a:off x="288807" y="2120020"/>
        <a:ext cx="3028467" cy="1817080"/>
      </dsp:txXfrm>
    </dsp:sp>
    <dsp:sp modelId="{21F7C80E-288C-1047-95D6-85E943F4A780}">
      <dsp:nvSpPr>
        <dsp:cNvPr id="0" name=""/>
        <dsp:cNvSpPr/>
      </dsp:nvSpPr>
      <dsp:spPr>
        <a:xfrm>
          <a:off x="3620122" y="2120020"/>
          <a:ext cx="3028467" cy="18170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Questionnaires, comment boxes and surveys</a:t>
          </a:r>
        </a:p>
      </dsp:txBody>
      <dsp:txXfrm>
        <a:off x="3620122" y="2120020"/>
        <a:ext cx="3028467" cy="1817080"/>
      </dsp:txXfrm>
    </dsp:sp>
    <dsp:sp modelId="{02AF567B-2E57-2B40-AA39-B92CA80971B8}">
      <dsp:nvSpPr>
        <dsp:cNvPr id="0" name=""/>
        <dsp:cNvSpPr/>
      </dsp:nvSpPr>
      <dsp:spPr>
        <a:xfrm>
          <a:off x="6951436" y="2120020"/>
          <a:ext cx="3028467" cy="18170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Social/Written Media</a:t>
          </a:r>
        </a:p>
      </dsp:txBody>
      <dsp:txXfrm>
        <a:off x="6951436" y="2120020"/>
        <a:ext cx="3028467" cy="18170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D7EF9-FF67-F541-AA77-98F46E976D91}">
      <dsp:nvSpPr>
        <dsp:cNvPr id="0" name=""/>
        <dsp:cNvSpPr/>
      </dsp:nvSpPr>
      <dsp:spPr>
        <a:xfrm>
          <a:off x="1231820" y="647845"/>
          <a:ext cx="252868" cy="91440"/>
        </a:xfrm>
        <a:custGeom>
          <a:avLst/>
          <a:gdLst/>
          <a:ahLst/>
          <a:cxnLst/>
          <a:rect l="0" t="0" r="0" b="0"/>
          <a:pathLst>
            <a:path>
              <a:moveTo>
                <a:pt x="0" y="45720"/>
              </a:moveTo>
              <a:lnTo>
                <a:pt x="252868"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51168" y="692147"/>
        <a:ext cx="14173" cy="2834"/>
      </dsp:txXfrm>
    </dsp:sp>
    <dsp:sp modelId="{8D63A9ED-44CB-7F40-9A39-DD3C15ACC98E}">
      <dsp:nvSpPr>
        <dsp:cNvPr id="0" name=""/>
        <dsp:cNvSpPr/>
      </dsp:nvSpPr>
      <dsp:spPr>
        <a:xfrm>
          <a:off x="1150" y="323824"/>
          <a:ext cx="1232470" cy="73948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392" tIns="63392" rIns="60392" bIns="63392" numCol="1" spcCol="1270" anchor="ctr" anchorCtr="0">
          <a:noAutofit/>
        </a:bodyPr>
        <a:lstStyle/>
        <a:p>
          <a:pPr marL="0" lvl="0" indent="0" algn="ctr" defTabSz="577850">
            <a:lnSpc>
              <a:spcPct val="90000"/>
            </a:lnSpc>
            <a:spcBef>
              <a:spcPct val="0"/>
            </a:spcBef>
            <a:spcAft>
              <a:spcPct val="35000"/>
            </a:spcAft>
            <a:buNone/>
          </a:pPr>
          <a:r>
            <a:rPr lang="en-US" sz="1300" kern="1200" baseline="0" dirty="0"/>
            <a:t>Start by looking around you</a:t>
          </a:r>
          <a:endParaRPr lang="en-US" sz="1300" kern="1200" dirty="0"/>
        </a:p>
      </dsp:txBody>
      <dsp:txXfrm>
        <a:off x="1150" y="323824"/>
        <a:ext cx="1232470" cy="739482"/>
      </dsp:txXfrm>
    </dsp:sp>
    <dsp:sp modelId="{B9D203C5-45EE-5A42-B7DF-19112A73DDFD}">
      <dsp:nvSpPr>
        <dsp:cNvPr id="0" name=""/>
        <dsp:cNvSpPr/>
      </dsp:nvSpPr>
      <dsp:spPr>
        <a:xfrm>
          <a:off x="2747758" y="647845"/>
          <a:ext cx="252868" cy="91440"/>
        </a:xfrm>
        <a:custGeom>
          <a:avLst/>
          <a:gdLst/>
          <a:ahLst/>
          <a:cxnLst/>
          <a:rect l="0" t="0" r="0" b="0"/>
          <a:pathLst>
            <a:path>
              <a:moveTo>
                <a:pt x="0" y="45720"/>
              </a:moveTo>
              <a:lnTo>
                <a:pt x="252868"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7106" y="692147"/>
        <a:ext cx="14173" cy="2834"/>
      </dsp:txXfrm>
    </dsp:sp>
    <dsp:sp modelId="{14896F2F-2843-BC41-ADA2-9B15FB986631}">
      <dsp:nvSpPr>
        <dsp:cNvPr id="0" name=""/>
        <dsp:cNvSpPr/>
      </dsp:nvSpPr>
      <dsp:spPr>
        <a:xfrm>
          <a:off x="1517088" y="323824"/>
          <a:ext cx="1232470" cy="73948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392" tIns="63392" rIns="60392" bIns="63392" numCol="1" spcCol="1270" anchor="ctr" anchorCtr="0">
          <a:noAutofit/>
        </a:bodyPr>
        <a:lstStyle/>
        <a:p>
          <a:pPr marL="0" lvl="0" indent="0" algn="ctr" defTabSz="577850">
            <a:lnSpc>
              <a:spcPct val="90000"/>
            </a:lnSpc>
            <a:spcBef>
              <a:spcPct val="0"/>
            </a:spcBef>
            <a:spcAft>
              <a:spcPct val="35000"/>
            </a:spcAft>
            <a:buNone/>
          </a:pPr>
          <a:r>
            <a:rPr lang="en-US" sz="1300" kern="1200" baseline="0" dirty="0"/>
            <a:t>Be truthful and honest about your offer</a:t>
          </a:r>
          <a:endParaRPr lang="en-US" sz="1300" kern="1200" dirty="0"/>
        </a:p>
      </dsp:txBody>
      <dsp:txXfrm>
        <a:off x="1517088" y="323824"/>
        <a:ext cx="1232470" cy="739482"/>
      </dsp:txXfrm>
    </dsp:sp>
    <dsp:sp modelId="{3C89ACA3-007B-1B4B-BABB-DE5703AC4A54}">
      <dsp:nvSpPr>
        <dsp:cNvPr id="0" name=""/>
        <dsp:cNvSpPr/>
      </dsp:nvSpPr>
      <dsp:spPr>
        <a:xfrm>
          <a:off x="4263697" y="647845"/>
          <a:ext cx="252868" cy="91440"/>
        </a:xfrm>
        <a:custGeom>
          <a:avLst/>
          <a:gdLst/>
          <a:ahLst/>
          <a:cxnLst/>
          <a:rect l="0" t="0" r="0" b="0"/>
          <a:pathLst>
            <a:path>
              <a:moveTo>
                <a:pt x="0" y="45720"/>
              </a:moveTo>
              <a:lnTo>
                <a:pt x="252868"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83044" y="692147"/>
        <a:ext cx="14173" cy="2834"/>
      </dsp:txXfrm>
    </dsp:sp>
    <dsp:sp modelId="{B2519B57-43D1-B44A-B553-89B461289E17}">
      <dsp:nvSpPr>
        <dsp:cNvPr id="0" name=""/>
        <dsp:cNvSpPr/>
      </dsp:nvSpPr>
      <dsp:spPr>
        <a:xfrm>
          <a:off x="3033027" y="323824"/>
          <a:ext cx="1232470" cy="73948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392" tIns="63392" rIns="60392" bIns="63392" numCol="1" spcCol="1270" anchor="ctr" anchorCtr="0">
          <a:noAutofit/>
        </a:bodyPr>
        <a:lstStyle/>
        <a:p>
          <a:pPr marL="0" lvl="0" indent="0" algn="ctr" defTabSz="577850">
            <a:lnSpc>
              <a:spcPct val="90000"/>
            </a:lnSpc>
            <a:spcBef>
              <a:spcPct val="0"/>
            </a:spcBef>
            <a:spcAft>
              <a:spcPct val="35000"/>
            </a:spcAft>
            <a:buNone/>
          </a:pPr>
          <a:r>
            <a:rPr lang="en-US" sz="1300" kern="1200" baseline="0"/>
            <a:t>Remove barriers</a:t>
          </a:r>
          <a:endParaRPr lang="en-US" sz="1300" kern="1200"/>
        </a:p>
      </dsp:txBody>
      <dsp:txXfrm>
        <a:off x="3033027" y="323824"/>
        <a:ext cx="1232470" cy="739482"/>
      </dsp:txXfrm>
    </dsp:sp>
    <dsp:sp modelId="{15321B7A-4F4C-314D-8CF0-CEEAB6A97A8A}">
      <dsp:nvSpPr>
        <dsp:cNvPr id="0" name=""/>
        <dsp:cNvSpPr/>
      </dsp:nvSpPr>
      <dsp:spPr>
        <a:xfrm>
          <a:off x="617385" y="1061506"/>
          <a:ext cx="4547814" cy="252868"/>
        </a:xfrm>
        <a:custGeom>
          <a:avLst/>
          <a:gdLst/>
          <a:ahLst/>
          <a:cxnLst/>
          <a:rect l="0" t="0" r="0" b="0"/>
          <a:pathLst>
            <a:path>
              <a:moveTo>
                <a:pt x="4547814" y="0"/>
              </a:moveTo>
              <a:lnTo>
                <a:pt x="4547814" y="143534"/>
              </a:lnTo>
              <a:lnTo>
                <a:pt x="0" y="143534"/>
              </a:lnTo>
              <a:lnTo>
                <a:pt x="0" y="252868"/>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7376" y="1186523"/>
        <a:ext cx="227832" cy="2834"/>
      </dsp:txXfrm>
    </dsp:sp>
    <dsp:sp modelId="{94438EC1-22CC-A545-949C-5C2E0C41752D}">
      <dsp:nvSpPr>
        <dsp:cNvPr id="0" name=""/>
        <dsp:cNvSpPr/>
      </dsp:nvSpPr>
      <dsp:spPr>
        <a:xfrm>
          <a:off x="4548965" y="323824"/>
          <a:ext cx="1232470" cy="73948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392" tIns="63392" rIns="60392" bIns="63392" numCol="1" spcCol="1270" anchor="ctr" anchorCtr="0">
          <a:noAutofit/>
        </a:bodyPr>
        <a:lstStyle/>
        <a:p>
          <a:pPr marL="0" lvl="0" indent="0" algn="ctr" defTabSz="577850">
            <a:lnSpc>
              <a:spcPct val="90000"/>
            </a:lnSpc>
            <a:spcBef>
              <a:spcPct val="0"/>
            </a:spcBef>
            <a:spcAft>
              <a:spcPct val="35000"/>
            </a:spcAft>
            <a:buNone/>
          </a:pPr>
          <a:r>
            <a:rPr lang="en-US" sz="1300" kern="1200" dirty="0"/>
            <a:t>Pat on the back</a:t>
          </a:r>
        </a:p>
      </dsp:txBody>
      <dsp:txXfrm>
        <a:off x="4548965" y="323824"/>
        <a:ext cx="1232470" cy="739482"/>
      </dsp:txXfrm>
    </dsp:sp>
    <dsp:sp modelId="{0FDD9ACF-0FC3-3545-851C-B4E2C2E017FC}">
      <dsp:nvSpPr>
        <dsp:cNvPr id="0" name=""/>
        <dsp:cNvSpPr/>
      </dsp:nvSpPr>
      <dsp:spPr>
        <a:xfrm>
          <a:off x="1231820" y="1670795"/>
          <a:ext cx="252868" cy="91440"/>
        </a:xfrm>
        <a:custGeom>
          <a:avLst/>
          <a:gdLst/>
          <a:ahLst/>
          <a:cxnLst/>
          <a:rect l="0" t="0" r="0" b="0"/>
          <a:pathLst>
            <a:path>
              <a:moveTo>
                <a:pt x="0" y="45720"/>
              </a:moveTo>
              <a:lnTo>
                <a:pt x="252868"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51168" y="1715098"/>
        <a:ext cx="14173" cy="2834"/>
      </dsp:txXfrm>
    </dsp:sp>
    <dsp:sp modelId="{7B15FA35-11B3-D946-B425-C2699EA47419}">
      <dsp:nvSpPr>
        <dsp:cNvPr id="0" name=""/>
        <dsp:cNvSpPr/>
      </dsp:nvSpPr>
      <dsp:spPr>
        <a:xfrm>
          <a:off x="1150" y="1346774"/>
          <a:ext cx="1232470" cy="73948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392" tIns="63392" rIns="60392" bIns="63392" numCol="1" spcCol="1270" anchor="ctr" anchorCtr="0">
          <a:noAutofit/>
        </a:bodyPr>
        <a:lstStyle/>
        <a:p>
          <a:pPr marL="0" lvl="0" indent="0" algn="ctr" defTabSz="577850">
            <a:lnSpc>
              <a:spcPct val="90000"/>
            </a:lnSpc>
            <a:spcBef>
              <a:spcPct val="0"/>
            </a:spcBef>
            <a:spcAft>
              <a:spcPct val="35000"/>
            </a:spcAft>
            <a:buNone/>
          </a:pPr>
          <a:r>
            <a:rPr lang="en-US" sz="1300" kern="1200" baseline="0" dirty="0"/>
            <a:t>Be proud of what you're doing</a:t>
          </a:r>
          <a:endParaRPr lang="en-US" sz="1300" kern="1200" dirty="0"/>
        </a:p>
      </dsp:txBody>
      <dsp:txXfrm>
        <a:off x="1150" y="1346774"/>
        <a:ext cx="1232470" cy="739482"/>
      </dsp:txXfrm>
    </dsp:sp>
    <dsp:sp modelId="{3F0B7B2A-4A16-5747-A252-C0E09CFA2E1A}">
      <dsp:nvSpPr>
        <dsp:cNvPr id="0" name=""/>
        <dsp:cNvSpPr/>
      </dsp:nvSpPr>
      <dsp:spPr>
        <a:xfrm>
          <a:off x="2747758" y="1670795"/>
          <a:ext cx="252868" cy="91440"/>
        </a:xfrm>
        <a:custGeom>
          <a:avLst/>
          <a:gdLst/>
          <a:ahLst/>
          <a:cxnLst/>
          <a:rect l="0" t="0" r="0" b="0"/>
          <a:pathLst>
            <a:path>
              <a:moveTo>
                <a:pt x="0" y="45720"/>
              </a:moveTo>
              <a:lnTo>
                <a:pt x="252868"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7106" y="1715098"/>
        <a:ext cx="14173" cy="2834"/>
      </dsp:txXfrm>
    </dsp:sp>
    <dsp:sp modelId="{FD8E6144-D885-DA47-911A-372DC7E043A8}">
      <dsp:nvSpPr>
        <dsp:cNvPr id="0" name=""/>
        <dsp:cNvSpPr/>
      </dsp:nvSpPr>
      <dsp:spPr>
        <a:xfrm>
          <a:off x="1517088" y="1346774"/>
          <a:ext cx="1232470" cy="73948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392" tIns="63392" rIns="60392" bIns="63392" numCol="1" spcCol="1270" anchor="ctr" anchorCtr="0">
          <a:noAutofit/>
        </a:bodyPr>
        <a:lstStyle/>
        <a:p>
          <a:pPr marL="0" lvl="0" indent="0" algn="ctr" defTabSz="577850">
            <a:lnSpc>
              <a:spcPct val="90000"/>
            </a:lnSpc>
            <a:spcBef>
              <a:spcPct val="0"/>
            </a:spcBef>
            <a:spcAft>
              <a:spcPct val="35000"/>
            </a:spcAft>
            <a:buNone/>
          </a:pPr>
          <a:r>
            <a:rPr lang="en-US" sz="1300" kern="1200" baseline="0" dirty="0"/>
            <a:t>Don’t let concerns about policy deter you</a:t>
          </a:r>
          <a:endParaRPr lang="en-US" sz="1300" kern="1200" dirty="0"/>
        </a:p>
      </dsp:txBody>
      <dsp:txXfrm>
        <a:off x="1517088" y="1346774"/>
        <a:ext cx="1232470" cy="739482"/>
      </dsp:txXfrm>
    </dsp:sp>
    <dsp:sp modelId="{6C073986-7FE6-4F43-AEB1-28A43874736C}">
      <dsp:nvSpPr>
        <dsp:cNvPr id="0" name=""/>
        <dsp:cNvSpPr/>
      </dsp:nvSpPr>
      <dsp:spPr>
        <a:xfrm>
          <a:off x="4263697" y="1670795"/>
          <a:ext cx="252868" cy="91440"/>
        </a:xfrm>
        <a:custGeom>
          <a:avLst/>
          <a:gdLst/>
          <a:ahLst/>
          <a:cxnLst/>
          <a:rect l="0" t="0" r="0" b="0"/>
          <a:pathLst>
            <a:path>
              <a:moveTo>
                <a:pt x="0" y="45720"/>
              </a:moveTo>
              <a:lnTo>
                <a:pt x="252868"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83044" y="1715098"/>
        <a:ext cx="14173" cy="2834"/>
      </dsp:txXfrm>
    </dsp:sp>
    <dsp:sp modelId="{6595E2B5-BE9C-8744-98E9-A6A46926B2FB}">
      <dsp:nvSpPr>
        <dsp:cNvPr id="0" name=""/>
        <dsp:cNvSpPr/>
      </dsp:nvSpPr>
      <dsp:spPr>
        <a:xfrm>
          <a:off x="3033027" y="1346774"/>
          <a:ext cx="1232470" cy="73948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392" tIns="63392" rIns="60392" bIns="63392" numCol="1" spcCol="1270" anchor="ctr" anchorCtr="0">
          <a:noAutofit/>
        </a:bodyPr>
        <a:lstStyle/>
        <a:p>
          <a:pPr marL="0" lvl="0" indent="0" algn="ctr" defTabSz="577850">
            <a:lnSpc>
              <a:spcPct val="90000"/>
            </a:lnSpc>
            <a:spcBef>
              <a:spcPct val="0"/>
            </a:spcBef>
            <a:spcAft>
              <a:spcPct val="35000"/>
            </a:spcAft>
            <a:buNone/>
          </a:pPr>
          <a:r>
            <a:rPr lang="en-US" sz="1300" kern="1200" baseline="0" dirty="0"/>
            <a:t>Take the time to train young people</a:t>
          </a:r>
          <a:endParaRPr lang="en-US" sz="1300" kern="1200" dirty="0"/>
        </a:p>
      </dsp:txBody>
      <dsp:txXfrm>
        <a:off x="3033027" y="1346774"/>
        <a:ext cx="1232470" cy="739482"/>
      </dsp:txXfrm>
    </dsp:sp>
    <dsp:sp modelId="{A3C2C780-16EA-C445-990B-25FE19CD99FF}">
      <dsp:nvSpPr>
        <dsp:cNvPr id="0" name=""/>
        <dsp:cNvSpPr/>
      </dsp:nvSpPr>
      <dsp:spPr>
        <a:xfrm>
          <a:off x="617385" y="2084456"/>
          <a:ext cx="4547814" cy="252868"/>
        </a:xfrm>
        <a:custGeom>
          <a:avLst/>
          <a:gdLst/>
          <a:ahLst/>
          <a:cxnLst/>
          <a:rect l="0" t="0" r="0" b="0"/>
          <a:pathLst>
            <a:path>
              <a:moveTo>
                <a:pt x="4547814" y="0"/>
              </a:moveTo>
              <a:lnTo>
                <a:pt x="4547814" y="143534"/>
              </a:lnTo>
              <a:lnTo>
                <a:pt x="0" y="143534"/>
              </a:lnTo>
              <a:lnTo>
                <a:pt x="0" y="252868"/>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7376" y="2209473"/>
        <a:ext cx="227832" cy="2834"/>
      </dsp:txXfrm>
    </dsp:sp>
    <dsp:sp modelId="{12A28052-1042-FE4B-BD42-47A14A1AE2B4}">
      <dsp:nvSpPr>
        <dsp:cNvPr id="0" name=""/>
        <dsp:cNvSpPr/>
      </dsp:nvSpPr>
      <dsp:spPr>
        <a:xfrm>
          <a:off x="4548965" y="1346774"/>
          <a:ext cx="1232470" cy="73948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392" tIns="63392" rIns="60392" bIns="63392" numCol="1" spcCol="1270" anchor="ctr" anchorCtr="0">
          <a:noAutofit/>
        </a:bodyPr>
        <a:lstStyle/>
        <a:p>
          <a:pPr marL="0" lvl="0" indent="0" algn="ctr" defTabSz="577850">
            <a:lnSpc>
              <a:spcPct val="90000"/>
            </a:lnSpc>
            <a:spcBef>
              <a:spcPct val="0"/>
            </a:spcBef>
            <a:spcAft>
              <a:spcPct val="35000"/>
            </a:spcAft>
            <a:buNone/>
          </a:pPr>
          <a:r>
            <a:rPr lang="en-US" sz="1300" kern="1200" baseline="0" dirty="0"/>
            <a:t>Try before you buy</a:t>
          </a:r>
          <a:endParaRPr lang="en-US" sz="1300" kern="1200" dirty="0"/>
        </a:p>
      </dsp:txBody>
      <dsp:txXfrm>
        <a:off x="4548965" y="1346774"/>
        <a:ext cx="1232470" cy="739482"/>
      </dsp:txXfrm>
    </dsp:sp>
    <dsp:sp modelId="{4BD1D0CD-EC4D-2645-B505-EA720BACC90D}">
      <dsp:nvSpPr>
        <dsp:cNvPr id="0" name=""/>
        <dsp:cNvSpPr/>
      </dsp:nvSpPr>
      <dsp:spPr>
        <a:xfrm>
          <a:off x="1231820" y="2693745"/>
          <a:ext cx="252868" cy="91440"/>
        </a:xfrm>
        <a:custGeom>
          <a:avLst/>
          <a:gdLst/>
          <a:ahLst/>
          <a:cxnLst/>
          <a:rect l="0" t="0" r="0" b="0"/>
          <a:pathLst>
            <a:path>
              <a:moveTo>
                <a:pt x="0" y="45720"/>
              </a:moveTo>
              <a:lnTo>
                <a:pt x="252868"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51168" y="2738048"/>
        <a:ext cx="14173" cy="2834"/>
      </dsp:txXfrm>
    </dsp:sp>
    <dsp:sp modelId="{49A1E39E-E9D2-C54C-89E2-58E470F619EA}">
      <dsp:nvSpPr>
        <dsp:cNvPr id="0" name=""/>
        <dsp:cNvSpPr/>
      </dsp:nvSpPr>
      <dsp:spPr>
        <a:xfrm>
          <a:off x="1150" y="2369724"/>
          <a:ext cx="1232470" cy="73948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392" tIns="63392" rIns="60392" bIns="63392" numCol="1" spcCol="1270" anchor="ctr" anchorCtr="0">
          <a:noAutofit/>
        </a:bodyPr>
        <a:lstStyle/>
        <a:p>
          <a:pPr marL="0" lvl="0" indent="0" algn="ctr" defTabSz="577850">
            <a:lnSpc>
              <a:spcPct val="90000"/>
            </a:lnSpc>
            <a:spcBef>
              <a:spcPct val="0"/>
            </a:spcBef>
            <a:spcAft>
              <a:spcPct val="35000"/>
            </a:spcAft>
            <a:buNone/>
          </a:pPr>
          <a:r>
            <a:rPr lang="en-US" sz="1300" kern="1200" baseline="0" dirty="0"/>
            <a:t>Smart recruitment</a:t>
          </a:r>
          <a:endParaRPr lang="en-US" sz="1300" kern="1200" dirty="0"/>
        </a:p>
      </dsp:txBody>
      <dsp:txXfrm>
        <a:off x="1150" y="2369724"/>
        <a:ext cx="1232470" cy="739482"/>
      </dsp:txXfrm>
    </dsp:sp>
    <dsp:sp modelId="{22225F6E-8B00-4F4F-BC3A-E2CB616C8DE7}">
      <dsp:nvSpPr>
        <dsp:cNvPr id="0" name=""/>
        <dsp:cNvSpPr/>
      </dsp:nvSpPr>
      <dsp:spPr>
        <a:xfrm>
          <a:off x="1517088" y="2369724"/>
          <a:ext cx="1232470" cy="73948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392" tIns="63392" rIns="60392" bIns="63392" numCol="1" spcCol="1270" anchor="ctr" anchorCtr="0">
          <a:noAutofit/>
        </a:bodyPr>
        <a:lstStyle/>
        <a:p>
          <a:pPr marL="0" lvl="0" indent="0" algn="ctr" defTabSz="577850">
            <a:lnSpc>
              <a:spcPct val="90000"/>
            </a:lnSpc>
            <a:spcBef>
              <a:spcPct val="0"/>
            </a:spcBef>
            <a:spcAft>
              <a:spcPct val="35000"/>
            </a:spcAft>
            <a:buNone/>
          </a:pPr>
          <a:r>
            <a:rPr lang="en-US" sz="1300" kern="1200" baseline="0" dirty="0"/>
            <a:t>Would you do it?</a:t>
          </a:r>
          <a:endParaRPr lang="en-US" sz="1300" kern="1200" dirty="0"/>
        </a:p>
      </dsp:txBody>
      <dsp:txXfrm>
        <a:off x="1517088" y="2369724"/>
        <a:ext cx="1232470" cy="73948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B162B1-4224-6A4A-927A-1830A4711FD6}" type="datetimeFigureOut">
              <a:rPr lang="en-US" smtClean="0"/>
              <a:t>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B0E540-85E2-FC47-9FB7-B92CBB459346}" type="slidenum">
              <a:rPr lang="en-US" smtClean="0"/>
              <a:t>‹#›</a:t>
            </a:fld>
            <a:endParaRPr lang="en-US"/>
          </a:p>
        </p:txBody>
      </p:sp>
    </p:spTree>
    <p:extLst>
      <p:ext uri="{BB962C8B-B14F-4D97-AF65-F5344CB8AC3E}">
        <p14:creationId xmlns:p14="http://schemas.microsoft.com/office/powerpoint/2010/main" val="266544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sentence – this is why it is necessary right now – at the start – highlight how imperative it is. - 70% of grassroots football – vital to the future of the game</a:t>
            </a:r>
          </a:p>
        </p:txBody>
      </p:sp>
      <p:sp>
        <p:nvSpPr>
          <p:cNvPr id="4" name="Slide Number Placeholder 3"/>
          <p:cNvSpPr>
            <a:spLocks noGrp="1"/>
          </p:cNvSpPr>
          <p:nvPr>
            <p:ph type="sldNum" sz="quarter" idx="5"/>
          </p:nvPr>
        </p:nvSpPr>
        <p:spPr/>
        <p:txBody>
          <a:bodyPr/>
          <a:lstStyle/>
          <a:p>
            <a:fld id="{8BB0E540-85E2-FC47-9FB7-B92CBB459346}" type="slidenum">
              <a:rPr lang="en-US" smtClean="0"/>
              <a:t>4</a:t>
            </a:fld>
            <a:endParaRPr lang="en-US"/>
          </a:p>
        </p:txBody>
      </p:sp>
    </p:spTree>
    <p:extLst>
      <p:ext uri="{BB962C8B-B14F-4D97-AF65-F5344CB8AC3E}">
        <p14:creationId xmlns:p14="http://schemas.microsoft.com/office/powerpoint/2010/main" val="935887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1/25/2022</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905235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1/25/2022</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933553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1/25/2022</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927112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1/25/2022</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605291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1/25/2022</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27570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1/25/2022</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770138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1/25/2022</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7144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1/25/2022</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875337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1/25/2022</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226192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1/25/2022</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38499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1/25/2022</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55420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lIns="109728" tIns="109728" rIns="109728" bIns="91440"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lIns="109728" tIns="109728" rIns="109728"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lIns="109728" tIns="109728" rIns="109728" bIns="91440" anchor="ctr"/>
          <a:lstStyle>
            <a:lvl1pPr algn="just">
              <a:defRPr sz="1200" spc="0" baseline="0">
                <a:solidFill>
                  <a:schemeClr val="tx1"/>
                </a:solidFill>
              </a:defRPr>
            </a:lvl1pPr>
          </a:lstStyle>
          <a:p>
            <a:pPr algn="r"/>
            <a:fld id="{A37D6D71-8B28-4ED6-B932-04B197003D23}" type="datetimeFigureOut">
              <a:rPr lang="en-US" smtClean="0"/>
              <a:pPr algn="r"/>
              <a:t>1/25/2022</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lIns="109728" tIns="109728" rIns="109728" bIns="91440" anchor="ctr"/>
          <a:lstStyle>
            <a:lvl1pPr algn="l">
              <a:defRPr sz="1100" cap="none" spc="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lIns="109728" tIns="109728" rIns="109728" bIns="91440" anchor="ctr"/>
          <a:lstStyle>
            <a:lvl1pPr algn="r">
              <a:defRPr sz="1200" spc="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95088722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6" r:id="rId6"/>
    <p:sldLayoutId id="2147483691" r:id="rId7"/>
    <p:sldLayoutId id="2147483692" r:id="rId8"/>
    <p:sldLayoutId id="2147483693" r:id="rId9"/>
    <p:sldLayoutId id="2147483695" r:id="rId10"/>
    <p:sldLayoutId id="2147483694" r:id="rId11"/>
  </p:sldLayoutIdLst>
  <p:txStyles>
    <p:titleStyle>
      <a:lvl1pPr algn="l" defTabSz="914400" rtl="0" eaLnBrk="1" latinLnBrk="0" hangingPunct="1">
        <a:lnSpc>
          <a:spcPct val="110000"/>
        </a:lnSpc>
        <a:spcBef>
          <a:spcPct val="0"/>
        </a:spcBef>
        <a:buNone/>
        <a:defRPr sz="6000" b="1" kern="1200" cap="none" spc="0" baseline="0">
          <a:solidFill>
            <a:schemeClr val="bg1"/>
          </a:solidFill>
          <a:latin typeface="+mj-lt"/>
          <a:ea typeface="+mj-ea"/>
          <a:cs typeface="+mj-cs"/>
        </a:defRPr>
      </a:lvl1pPr>
    </p:titleStyle>
    <p:bodyStyle>
      <a:lvl1pPr marL="0" indent="0" algn="l" defTabSz="914400" rtl="0" eaLnBrk="1" latinLnBrk="0" hangingPunct="1">
        <a:lnSpc>
          <a:spcPct val="114000"/>
        </a:lnSpc>
        <a:spcBef>
          <a:spcPts val="700"/>
        </a:spcBef>
        <a:spcAft>
          <a:spcPts val="700"/>
        </a:spcAft>
        <a:buFont typeface="Arial" panose="020B0604020202020204" pitchFamily="34" charset="0"/>
        <a:buNone/>
        <a:defRPr sz="2400" kern="1200" spc="50" baseline="0">
          <a:solidFill>
            <a:schemeClr val="tx1"/>
          </a:solidFill>
          <a:latin typeface="+mn-lt"/>
          <a:ea typeface="+mn-ea"/>
          <a:cs typeface="+mn-cs"/>
        </a:defRPr>
      </a:lvl1pPr>
      <a:lvl2pPr marL="274320" indent="-274320" algn="l" defTabSz="914400" rtl="0" eaLnBrk="1" latinLnBrk="0" hangingPunct="1">
        <a:lnSpc>
          <a:spcPct val="114000"/>
        </a:lnSpc>
        <a:spcBef>
          <a:spcPts val="400"/>
        </a:spcBef>
        <a:spcAft>
          <a:spcPts val="400"/>
        </a:spcAft>
        <a:buClrTx/>
        <a:buFont typeface="Wingdings" panose="05000000000000000000" pitchFamily="2" charset="2"/>
        <a:buChar char="§"/>
        <a:defRPr sz="2100" kern="1200" spc="50" baseline="0">
          <a:solidFill>
            <a:schemeClr val="tx1"/>
          </a:solidFill>
          <a:latin typeface="+mn-lt"/>
          <a:ea typeface="+mn-ea"/>
          <a:cs typeface="+mn-cs"/>
        </a:defRPr>
      </a:lvl2pPr>
      <a:lvl3pPr marL="274320" indent="0" algn="l" defTabSz="914400" rtl="0" eaLnBrk="1" latinLnBrk="0" hangingPunct="1">
        <a:lnSpc>
          <a:spcPct val="114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14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14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34">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136">
            <a:extLst>
              <a:ext uri="{FF2B5EF4-FFF2-40B4-BE49-F238E27FC236}">
                <a16:creationId xmlns:a16="http://schemas.microsoft.com/office/drawing/2014/main" id="{9654BDA8-EE5D-4DC8-BA6E-A93D65016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8" y="736600"/>
            <a:ext cx="7534652" cy="5384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B3B0BB-47CB-394F-BACC-DFD718E5C832}"/>
              </a:ext>
            </a:extLst>
          </p:cNvPr>
          <p:cNvSpPr>
            <a:spLocks noGrp="1"/>
          </p:cNvSpPr>
          <p:nvPr>
            <p:ph type="ctrTitle"/>
          </p:nvPr>
        </p:nvSpPr>
        <p:spPr>
          <a:xfrm>
            <a:off x="5300814" y="1482634"/>
            <a:ext cx="5928018" cy="3046798"/>
          </a:xfrm>
        </p:spPr>
        <p:txBody>
          <a:bodyPr>
            <a:normAutofit/>
          </a:bodyPr>
          <a:lstStyle/>
          <a:p>
            <a:pPr algn="l">
              <a:lnSpc>
                <a:spcPct val="100000"/>
              </a:lnSpc>
            </a:pPr>
            <a:r>
              <a:rPr lang="en-US" sz="4800">
                <a:solidFill>
                  <a:schemeClr val="bg1"/>
                </a:solidFill>
              </a:rPr>
              <a:t>Youth Leadership and Engagement within Clubs and Leagues</a:t>
            </a:r>
          </a:p>
        </p:txBody>
      </p:sp>
      <p:sp>
        <p:nvSpPr>
          <p:cNvPr id="3" name="Subtitle 2">
            <a:extLst>
              <a:ext uri="{FF2B5EF4-FFF2-40B4-BE49-F238E27FC236}">
                <a16:creationId xmlns:a16="http://schemas.microsoft.com/office/drawing/2014/main" id="{593D3DC0-65AF-2144-9096-CD94652F816A}"/>
              </a:ext>
            </a:extLst>
          </p:cNvPr>
          <p:cNvSpPr>
            <a:spLocks noGrp="1"/>
          </p:cNvSpPr>
          <p:nvPr>
            <p:ph type="subTitle" idx="1"/>
          </p:nvPr>
        </p:nvSpPr>
        <p:spPr>
          <a:xfrm>
            <a:off x="5300814" y="4686300"/>
            <a:ext cx="5928018" cy="1057276"/>
          </a:xfrm>
        </p:spPr>
        <p:txBody>
          <a:bodyPr>
            <a:normAutofit/>
          </a:bodyPr>
          <a:lstStyle/>
          <a:p>
            <a:pPr algn="l">
              <a:lnSpc>
                <a:spcPct val="104000"/>
              </a:lnSpc>
            </a:pPr>
            <a:r>
              <a:rPr lang="en-US" sz="2500" dirty="0"/>
              <a:t>Manchester FA Young Leaders Academy</a:t>
            </a:r>
          </a:p>
        </p:txBody>
      </p:sp>
      <p:pic>
        <p:nvPicPr>
          <p:cNvPr id="1026" name="Picture 2" descr="We've relocated! - Manchester FA">
            <a:extLst>
              <a:ext uri="{FF2B5EF4-FFF2-40B4-BE49-F238E27FC236}">
                <a16:creationId xmlns:a16="http://schemas.microsoft.com/office/drawing/2014/main" id="{3890A544-BDCC-214F-87E3-8195180525B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6" y="871572"/>
            <a:ext cx="3529249" cy="5114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91869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58FB36D-73B3-45EF-8CD4-221CCC8BE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D7835D7-DF12-420F-843A-1C5083D2B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553E2F-A9F2-F547-97EA-4B2BB885CFF4}"/>
              </a:ext>
            </a:extLst>
          </p:cNvPr>
          <p:cNvSpPr>
            <a:spLocks noGrp="1"/>
          </p:cNvSpPr>
          <p:nvPr>
            <p:ph type="title"/>
          </p:nvPr>
        </p:nvSpPr>
        <p:spPr>
          <a:xfrm>
            <a:off x="960120" y="317814"/>
            <a:ext cx="10268712" cy="1700784"/>
          </a:xfrm>
        </p:spPr>
        <p:txBody>
          <a:bodyPr>
            <a:normAutofit fontScale="90000"/>
          </a:bodyPr>
          <a:lstStyle/>
          <a:p>
            <a:r>
              <a:rPr lang="en-US" dirty="0"/>
              <a:t>Top tips to involve young people</a:t>
            </a:r>
          </a:p>
        </p:txBody>
      </p:sp>
      <p:pic>
        <p:nvPicPr>
          <p:cNvPr id="4" name="Picture 2" descr="We've relocated! - Manchester FA">
            <a:extLst>
              <a:ext uri="{FF2B5EF4-FFF2-40B4-BE49-F238E27FC236}">
                <a16:creationId xmlns:a16="http://schemas.microsoft.com/office/drawing/2014/main" id="{16BE8566-B805-8B46-8FB8-4741CE745A2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78718" y="2852382"/>
            <a:ext cx="2321705" cy="33647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Content Placeholder 2">
            <a:extLst>
              <a:ext uri="{FF2B5EF4-FFF2-40B4-BE49-F238E27FC236}">
                <a16:creationId xmlns:a16="http://schemas.microsoft.com/office/drawing/2014/main" id="{5962BB92-3DF6-4C72-B366-743788D56D7D}"/>
              </a:ext>
            </a:extLst>
          </p:cNvPr>
          <p:cNvGraphicFramePr>
            <a:graphicFrameLocks noGrp="1"/>
          </p:cNvGraphicFramePr>
          <p:nvPr>
            <p:ph idx="1"/>
            <p:extLst>
              <p:ext uri="{D42A27DB-BD31-4B8C-83A1-F6EECF244321}">
                <p14:modId xmlns:p14="http://schemas.microsoft.com/office/powerpoint/2010/main" val="1315388238"/>
              </p:ext>
            </p:extLst>
          </p:nvPr>
        </p:nvGraphicFramePr>
        <p:xfrm>
          <a:off x="960120" y="2784143"/>
          <a:ext cx="5782586" cy="3433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514307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DE57D-0AF3-EE44-A2DD-5204E3DD2B55}"/>
              </a:ext>
            </a:extLst>
          </p:cNvPr>
          <p:cNvSpPr>
            <a:spLocks noGrp="1"/>
          </p:cNvSpPr>
          <p:nvPr>
            <p:ph type="title"/>
          </p:nvPr>
        </p:nvSpPr>
        <p:spPr/>
        <p:txBody>
          <a:bodyPr/>
          <a:lstStyle/>
          <a:p>
            <a:r>
              <a:rPr lang="en-US" dirty="0"/>
              <a:t>Myth-busting</a:t>
            </a:r>
          </a:p>
        </p:txBody>
      </p:sp>
      <p:pic>
        <p:nvPicPr>
          <p:cNvPr id="5" name="Picture 2" descr="We've relocated! - Manchester FA">
            <a:extLst>
              <a:ext uri="{FF2B5EF4-FFF2-40B4-BE49-F238E27FC236}">
                <a16:creationId xmlns:a16="http://schemas.microsoft.com/office/drawing/2014/main" id="{D7A213F7-6D3C-B840-BFFE-37D1EE63635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88827" y="317814"/>
            <a:ext cx="770997" cy="11173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DD2A52D-6932-2643-BE9A-CBFD8077F622}"/>
              </a:ext>
            </a:extLst>
          </p:cNvPr>
          <p:cNvSpPr txBox="1"/>
          <p:nvPr/>
        </p:nvSpPr>
        <p:spPr>
          <a:xfrm>
            <a:off x="489098" y="2743200"/>
            <a:ext cx="2317897" cy="707886"/>
          </a:xfrm>
          <a:prstGeom prst="rect">
            <a:avLst/>
          </a:prstGeom>
          <a:noFill/>
        </p:spPr>
        <p:txBody>
          <a:bodyPr wrap="square" rtlCol="0">
            <a:spAutoFit/>
          </a:bodyPr>
          <a:lstStyle/>
          <a:p>
            <a:r>
              <a:rPr lang="en-US" sz="2000" i="1" dirty="0"/>
              <a:t>“Everyone is already overworked!”</a:t>
            </a:r>
          </a:p>
        </p:txBody>
      </p:sp>
      <p:sp>
        <p:nvSpPr>
          <p:cNvPr id="4" name="TextBox 3">
            <a:extLst>
              <a:ext uri="{FF2B5EF4-FFF2-40B4-BE49-F238E27FC236}">
                <a16:creationId xmlns:a16="http://schemas.microsoft.com/office/drawing/2014/main" id="{7A4FAF23-F9FF-FC49-8154-A2670E5D4D95}"/>
              </a:ext>
            </a:extLst>
          </p:cNvPr>
          <p:cNvSpPr txBox="1"/>
          <p:nvPr/>
        </p:nvSpPr>
        <p:spPr>
          <a:xfrm>
            <a:off x="805237" y="4575797"/>
            <a:ext cx="3019646" cy="400110"/>
          </a:xfrm>
          <a:prstGeom prst="rect">
            <a:avLst/>
          </a:prstGeom>
          <a:noFill/>
        </p:spPr>
        <p:txBody>
          <a:bodyPr wrap="square" rtlCol="0">
            <a:spAutoFit/>
          </a:bodyPr>
          <a:lstStyle/>
          <a:p>
            <a:r>
              <a:rPr lang="en-US" sz="2000" i="1" dirty="0"/>
              <a:t>”It’s too time-consuming”</a:t>
            </a:r>
          </a:p>
        </p:txBody>
      </p:sp>
      <p:sp>
        <p:nvSpPr>
          <p:cNvPr id="6" name="TextBox 5">
            <a:extLst>
              <a:ext uri="{FF2B5EF4-FFF2-40B4-BE49-F238E27FC236}">
                <a16:creationId xmlns:a16="http://schemas.microsoft.com/office/drawing/2014/main" id="{41BE5928-D2EC-044B-9351-F752F7AC841B}"/>
              </a:ext>
            </a:extLst>
          </p:cNvPr>
          <p:cNvSpPr txBox="1"/>
          <p:nvPr/>
        </p:nvSpPr>
        <p:spPr>
          <a:xfrm>
            <a:off x="8338651" y="2881699"/>
            <a:ext cx="3235674" cy="707886"/>
          </a:xfrm>
          <a:prstGeom prst="rect">
            <a:avLst/>
          </a:prstGeom>
          <a:noFill/>
        </p:spPr>
        <p:txBody>
          <a:bodyPr wrap="square" rtlCol="0">
            <a:spAutoFit/>
          </a:bodyPr>
          <a:lstStyle/>
          <a:p>
            <a:r>
              <a:rPr lang="en-US" sz="2000" i="1" dirty="0"/>
              <a:t>“It will cost money to facilitate”</a:t>
            </a:r>
          </a:p>
        </p:txBody>
      </p:sp>
      <p:sp>
        <p:nvSpPr>
          <p:cNvPr id="7" name="TextBox 6">
            <a:extLst>
              <a:ext uri="{FF2B5EF4-FFF2-40B4-BE49-F238E27FC236}">
                <a16:creationId xmlns:a16="http://schemas.microsoft.com/office/drawing/2014/main" id="{B00AAA60-2C31-E743-AA7B-7F7ACB177C6D}"/>
              </a:ext>
            </a:extLst>
          </p:cNvPr>
          <p:cNvSpPr txBox="1"/>
          <p:nvPr/>
        </p:nvSpPr>
        <p:spPr>
          <a:xfrm>
            <a:off x="7853916" y="5425528"/>
            <a:ext cx="3381153" cy="1015663"/>
          </a:xfrm>
          <a:prstGeom prst="rect">
            <a:avLst/>
          </a:prstGeom>
          <a:noFill/>
        </p:spPr>
        <p:txBody>
          <a:bodyPr wrap="square" rtlCol="0">
            <a:spAutoFit/>
          </a:bodyPr>
          <a:lstStyle/>
          <a:p>
            <a:r>
              <a:rPr lang="en-US" sz="2000" i="1" dirty="0"/>
              <a:t>“Young people don’t have any experience in running a club or league”</a:t>
            </a:r>
          </a:p>
        </p:txBody>
      </p:sp>
      <p:sp>
        <p:nvSpPr>
          <p:cNvPr id="8" name="TextBox 7">
            <a:extLst>
              <a:ext uri="{FF2B5EF4-FFF2-40B4-BE49-F238E27FC236}">
                <a16:creationId xmlns:a16="http://schemas.microsoft.com/office/drawing/2014/main" id="{9B8FAB7C-A310-AA4F-947C-8862453BFDA1}"/>
              </a:ext>
            </a:extLst>
          </p:cNvPr>
          <p:cNvSpPr txBox="1"/>
          <p:nvPr/>
        </p:nvSpPr>
        <p:spPr>
          <a:xfrm>
            <a:off x="3853350" y="2969637"/>
            <a:ext cx="2755853" cy="1015663"/>
          </a:xfrm>
          <a:prstGeom prst="rect">
            <a:avLst/>
          </a:prstGeom>
          <a:noFill/>
        </p:spPr>
        <p:txBody>
          <a:bodyPr wrap="square" rtlCol="0">
            <a:spAutoFit/>
          </a:bodyPr>
          <a:lstStyle/>
          <a:p>
            <a:r>
              <a:rPr lang="en-US" sz="2000" i="1" dirty="0"/>
              <a:t>“What qualifications are needed? Does it have to be the welfare officer?</a:t>
            </a:r>
            <a:r>
              <a:rPr lang="en-US" sz="2000" dirty="0"/>
              <a:t>”</a:t>
            </a:r>
          </a:p>
        </p:txBody>
      </p:sp>
      <p:sp>
        <p:nvSpPr>
          <p:cNvPr id="9" name="TextBox 8">
            <a:extLst>
              <a:ext uri="{FF2B5EF4-FFF2-40B4-BE49-F238E27FC236}">
                <a16:creationId xmlns:a16="http://schemas.microsoft.com/office/drawing/2014/main" id="{4D45F1F0-431A-4C44-A81E-770948F2AEED}"/>
              </a:ext>
            </a:extLst>
          </p:cNvPr>
          <p:cNvSpPr txBox="1"/>
          <p:nvPr/>
        </p:nvSpPr>
        <p:spPr>
          <a:xfrm>
            <a:off x="2338181" y="5731286"/>
            <a:ext cx="2973404" cy="400110"/>
          </a:xfrm>
          <a:prstGeom prst="rect">
            <a:avLst/>
          </a:prstGeom>
          <a:noFill/>
        </p:spPr>
        <p:txBody>
          <a:bodyPr wrap="square" rtlCol="0">
            <a:spAutoFit/>
          </a:bodyPr>
          <a:lstStyle/>
          <a:p>
            <a:r>
              <a:rPr lang="en-US" sz="2000" i="1" dirty="0"/>
              <a:t>“They will try to take over”</a:t>
            </a:r>
          </a:p>
        </p:txBody>
      </p:sp>
      <p:sp>
        <p:nvSpPr>
          <p:cNvPr id="10" name="TextBox 9">
            <a:extLst>
              <a:ext uri="{FF2B5EF4-FFF2-40B4-BE49-F238E27FC236}">
                <a16:creationId xmlns:a16="http://schemas.microsoft.com/office/drawing/2014/main" id="{DD56E8F8-63EF-A44D-B9CF-4885908A9D01}"/>
              </a:ext>
            </a:extLst>
          </p:cNvPr>
          <p:cNvSpPr txBox="1"/>
          <p:nvPr/>
        </p:nvSpPr>
        <p:spPr>
          <a:xfrm>
            <a:off x="6609203" y="4114132"/>
            <a:ext cx="3267737" cy="1015663"/>
          </a:xfrm>
          <a:prstGeom prst="rect">
            <a:avLst/>
          </a:prstGeom>
          <a:noFill/>
        </p:spPr>
        <p:txBody>
          <a:bodyPr wrap="square" rtlCol="0">
            <a:spAutoFit/>
          </a:bodyPr>
          <a:lstStyle/>
          <a:p>
            <a:r>
              <a:rPr lang="en-US" sz="2000" i="1" dirty="0"/>
              <a:t>“They might only be involved for a short time before going off to </a:t>
            </a:r>
            <a:r>
              <a:rPr lang="en-US" sz="2000" i="1" dirty="0" err="1"/>
              <a:t>uni</a:t>
            </a:r>
            <a:r>
              <a:rPr lang="en-US" sz="2000" i="1" dirty="0"/>
              <a:t>”</a:t>
            </a:r>
          </a:p>
        </p:txBody>
      </p:sp>
    </p:spTree>
    <p:extLst>
      <p:ext uri="{BB962C8B-B14F-4D97-AF65-F5344CB8AC3E}">
        <p14:creationId xmlns:p14="http://schemas.microsoft.com/office/powerpoint/2010/main" val="81070484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573BBB-E036-F64D-A6EB-F0D7EA0F90F9}"/>
              </a:ext>
            </a:extLst>
          </p:cNvPr>
          <p:cNvSpPr>
            <a:spLocks noGrp="1"/>
          </p:cNvSpPr>
          <p:nvPr>
            <p:ph type="title"/>
          </p:nvPr>
        </p:nvSpPr>
        <p:spPr>
          <a:xfrm>
            <a:off x="960120" y="317814"/>
            <a:ext cx="10268712" cy="1700784"/>
          </a:xfrm>
        </p:spPr>
        <p:txBody>
          <a:bodyPr>
            <a:normAutofit/>
          </a:bodyPr>
          <a:lstStyle/>
          <a:p>
            <a:r>
              <a:rPr lang="en-US" dirty="0"/>
              <a:t>Support available</a:t>
            </a:r>
          </a:p>
        </p:txBody>
      </p:sp>
      <p:sp>
        <p:nvSpPr>
          <p:cNvPr id="20" name="Rectangle 19">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64989"/>
            <a:ext cx="7819644"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D4BB852-DB12-DE4E-9869-A37B06782068}"/>
              </a:ext>
            </a:extLst>
          </p:cNvPr>
          <p:cNvSpPr>
            <a:spLocks noGrp="1"/>
          </p:cNvSpPr>
          <p:nvPr>
            <p:ph idx="1"/>
          </p:nvPr>
        </p:nvSpPr>
        <p:spPr>
          <a:xfrm>
            <a:off x="960120" y="2587625"/>
            <a:ext cx="6214533" cy="3317875"/>
          </a:xfrm>
        </p:spPr>
        <p:txBody>
          <a:bodyPr anchor="ctr">
            <a:normAutofit/>
          </a:bodyPr>
          <a:lstStyle/>
          <a:p>
            <a:r>
              <a:rPr lang="en-US" dirty="0"/>
              <a:t>Football Development Officer (Clubs and Leagues) – sarah.cummings@manchesterfa.com</a:t>
            </a:r>
          </a:p>
          <a:p>
            <a:endParaRPr lang="en-US" dirty="0"/>
          </a:p>
          <a:p>
            <a:r>
              <a:rPr lang="en-US" dirty="0"/>
              <a:t>Young Leaders Academy – holly.grimes@oact.org.uk</a:t>
            </a:r>
          </a:p>
          <a:p>
            <a:endParaRPr lang="en-US" dirty="0"/>
          </a:p>
        </p:txBody>
      </p:sp>
      <p:pic>
        <p:nvPicPr>
          <p:cNvPr id="4" name="Picture 2" descr="We've relocated! - Manchester FA">
            <a:extLst>
              <a:ext uri="{FF2B5EF4-FFF2-40B4-BE49-F238E27FC236}">
                <a16:creationId xmlns:a16="http://schemas.microsoft.com/office/drawing/2014/main" id="{101BB78A-80A5-4E4B-9421-617207114AD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62900" y="2264988"/>
            <a:ext cx="2727009" cy="3952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897376"/>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2F9B1C2-7D20-4F91-A660-197C98B9A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39445"/>
            <a:ext cx="6114985" cy="2298326"/>
          </a:xfrm>
          <a:prstGeom prst="rect">
            <a:avLst/>
          </a:prstGeom>
          <a:solidFill>
            <a:schemeClr val="tx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CC1658-8380-3C42-AA56-765BD8B96D38}"/>
              </a:ext>
            </a:extLst>
          </p:cNvPr>
          <p:cNvSpPr>
            <a:spLocks noGrp="1"/>
          </p:cNvSpPr>
          <p:nvPr>
            <p:ph type="title"/>
          </p:nvPr>
        </p:nvSpPr>
        <p:spPr>
          <a:xfrm>
            <a:off x="960119" y="2100845"/>
            <a:ext cx="4670234" cy="1975527"/>
          </a:xfrm>
        </p:spPr>
        <p:txBody>
          <a:bodyPr vert="horz" lIns="91440" tIns="45720" rIns="91440" bIns="45720" rtlCol="0" anchor="ctr">
            <a:normAutofit/>
          </a:bodyPr>
          <a:lstStyle/>
          <a:p>
            <a:pPr>
              <a:lnSpc>
                <a:spcPct val="90000"/>
              </a:lnSpc>
            </a:pPr>
            <a:r>
              <a:rPr lang="en-US" sz="6100" cap="all" spc="120"/>
              <a:t>Questions?</a:t>
            </a:r>
          </a:p>
        </p:txBody>
      </p:sp>
      <p:sp useBgFill="1">
        <p:nvSpPr>
          <p:cNvPr id="16" name="Rectangle 15">
            <a:extLst>
              <a:ext uri="{FF2B5EF4-FFF2-40B4-BE49-F238E27FC236}">
                <a16:creationId xmlns:a16="http://schemas.microsoft.com/office/drawing/2014/main" id="{A89C4E6E-ECA4-40E5-A54E-13E92B678E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237771"/>
            <a:ext cx="6114982" cy="8093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Questions">
            <a:extLst>
              <a:ext uri="{FF2B5EF4-FFF2-40B4-BE49-F238E27FC236}">
                <a16:creationId xmlns:a16="http://schemas.microsoft.com/office/drawing/2014/main" id="{A220A60E-D2D7-488B-BA9C-D57E738F3D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58450" y="1169425"/>
            <a:ext cx="4519149" cy="4519149"/>
          </a:xfrm>
          <a:prstGeom prst="rect">
            <a:avLst/>
          </a:prstGeom>
        </p:spPr>
      </p:pic>
    </p:spTree>
    <p:extLst>
      <p:ext uri="{BB962C8B-B14F-4D97-AF65-F5344CB8AC3E}">
        <p14:creationId xmlns:p14="http://schemas.microsoft.com/office/powerpoint/2010/main" val="376995875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734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C28D5D-F156-7142-B4F5-3ACC911962C2}"/>
              </a:ext>
            </a:extLst>
          </p:cNvPr>
          <p:cNvSpPr>
            <a:spLocks noGrp="1"/>
          </p:cNvSpPr>
          <p:nvPr>
            <p:ph type="title"/>
          </p:nvPr>
        </p:nvSpPr>
        <p:spPr>
          <a:xfrm>
            <a:off x="960120" y="643467"/>
            <a:ext cx="3212593" cy="5571066"/>
          </a:xfrm>
        </p:spPr>
        <p:txBody>
          <a:bodyPr>
            <a:normAutofit/>
          </a:bodyPr>
          <a:lstStyle/>
          <a:p>
            <a:r>
              <a:rPr lang="en-US" dirty="0"/>
              <a:t>Agenda</a:t>
            </a:r>
          </a:p>
        </p:txBody>
      </p:sp>
      <p:graphicFrame>
        <p:nvGraphicFramePr>
          <p:cNvPr id="5" name="Content Placeholder 2">
            <a:extLst>
              <a:ext uri="{FF2B5EF4-FFF2-40B4-BE49-F238E27FC236}">
                <a16:creationId xmlns:a16="http://schemas.microsoft.com/office/drawing/2014/main" id="{BFA51CC2-995B-446A-82EE-783DE191AD98}"/>
              </a:ext>
            </a:extLst>
          </p:cNvPr>
          <p:cNvGraphicFramePr>
            <a:graphicFrameLocks noGrp="1"/>
          </p:cNvGraphicFramePr>
          <p:nvPr>
            <p:ph idx="1"/>
            <p:extLst>
              <p:ext uri="{D42A27DB-BD31-4B8C-83A1-F6EECF244321}">
                <p14:modId xmlns:p14="http://schemas.microsoft.com/office/powerpoint/2010/main" val="1144232543"/>
              </p:ext>
            </p:extLst>
          </p:nvPr>
        </p:nvGraphicFramePr>
        <p:xfrm>
          <a:off x="5300812" y="643466"/>
          <a:ext cx="5927575" cy="5554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2" descr="We've relocated! - Manchester FA">
            <a:extLst>
              <a:ext uri="{FF2B5EF4-FFF2-40B4-BE49-F238E27FC236}">
                <a16:creationId xmlns:a16="http://schemas.microsoft.com/office/drawing/2014/main" id="{19888472-C727-9C47-B9A6-2AF42127EC2E}"/>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1228387" y="273157"/>
            <a:ext cx="770997" cy="1117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890580"/>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6A46A7-BF36-1A4C-BCBE-DDB1D1983A0F}"/>
              </a:ext>
            </a:extLst>
          </p:cNvPr>
          <p:cNvSpPr>
            <a:spLocks noGrp="1"/>
          </p:cNvSpPr>
          <p:nvPr>
            <p:ph type="title"/>
          </p:nvPr>
        </p:nvSpPr>
        <p:spPr>
          <a:xfrm>
            <a:off x="960438" y="639763"/>
            <a:ext cx="6021207" cy="3227387"/>
          </a:xfrm>
        </p:spPr>
        <p:txBody>
          <a:bodyPr vert="horz" lIns="91440" tIns="45720" rIns="91440" bIns="45720" rtlCol="0" anchor="b">
            <a:normAutofit/>
          </a:bodyPr>
          <a:lstStyle/>
          <a:p>
            <a:pPr>
              <a:lnSpc>
                <a:spcPct val="90000"/>
              </a:lnSpc>
            </a:pPr>
            <a:r>
              <a:rPr lang="en-US" sz="8800" cap="all" spc="120">
                <a:solidFill>
                  <a:schemeClr val="tx1"/>
                </a:solidFill>
              </a:rPr>
              <a:t>Who are we?</a:t>
            </a:r>
          </a:p>
        </p:txBody>
      </p:sp>
      <p:sp>
        <p:nvSpPr>
          <p:cNvPr id="14" name="Rectangle 13">
            <a:extLst>
              <a:ext uri="{FF2B5EF4-FFF2-40B4-BE49-F238E27FC236}">
                <a16:creationId xmlns:a16="http://schemas.microsoft.com/office/drawing/2014/main" id="{5C60DF7C-88F0-40A5-96EC-BABE7A4A3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7534655"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We've relocated! - Manchester FA">
            <a:extLst>
              <a:ext uri="{FF2B5EF4-FFF2-40B4-BE49-F238E27FC236}">
                <a16:creationId xmlns:a16="http://schemas.microsoft.com/office/drawing/2014/main" id="{32E54D1C-3716-E64F-9533-A4F0A5468ED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78"/>
          <a:stretch/>
        </p:blipFill>
        <p:spPr bwMode="auto">
          <a:xfrm>
            <a:off x="7534655" y="10"/>
            <a:ext cx="465734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77839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36FD8E-3FBC-764D-BDDB-DF01E8A11828}"/>
              </a:ext>
            </a:extLst>
          </p:cNvPr>
          <p:cNvSpPr>
            <a:spLocks noGrp="1"/>
          </p:cNvSpPr>
          <p:nvPr>
            <p:ph type="title"/>
          </p:nvPr>
        </p:nvSpPr>
        <p:spPr>
          <a:xfrm>
            <a:off x="960120" y="317814"/>
            <a:ext cx="10268712" cy="1700784"/>
          </a:xfrm>
        </p:spPr>
        <p:txBody>
          <a:bodyPr>
            <a:normAutofit/>
          </a:bodyPr>
          <a:lstStyle/>
          <a:p>
            <a:r>
              <a:rPr lang="en-US" dirty="0"/>
              <a:t>Youth Leadership </a:t>
            </a:r>
          </a:p>
        </p:txBody>
      </p:sp>
      <p:graphicFrame>
        <p:nvGraphicFramePr>
          <p:cNvPr id="6" name="Content Placeholder 2">
            <a:extLst>
              <a:ext uri="{FF2B5EF4-FFF2-40B4-BE49-F238E27FC236}">
                <a16:creationId xmlns:a16="http://schemas.microsoft.com/office/drawing/2014/main" id="{264389AA-1EA3-478B-AEE9-B599C43CF940}"/>
              </a:ext>
            </a:extLst>
          </p:cNvPr>
          <p:cNvGraphicFramePr>
            <a:graphicFrameLocks noGrp="1"/>
          </p:cNvGraphicFramePr>
          <p:nvPr>
            <p:ph idx="1"/>
            <p:extLst>
              <p:ext uri="{D42A27DB-BD31-4B8C-83A1-F6EECF244321}">
                <p14:modId xmlns:p14="http://schemas.microsoft.com/office/powerpoint/2010/main" val="709505008"/>
              </p:ext>
            </p:extLst>
          </p:nvPr>
        </p:nvGraphicFramePr>
        <p:xfrm>
          <a:off x="960438" y="2745545"/>
          <a:ext cx="10267950" cy="3364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2" descr="We've relocated! - Manchester FA">
            <a:extLst>
              <a:ext uri="{FF2B5EF4-FFF2-40B4-BE49-F238E27FC236}">
                <a16:creationId xmlns:a16="http://schemas.microsoft.com/office/drawing/2014/main" id="{AD27F556-E128-164B-957C-522439B73A4F}"/>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1188827" y="317814"/>
            <a:ext cx="770997" cy="1117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24231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97578-CFD5-684D-A1DA-17CF8A2BD74B}"/>
              </a:ext>
            </a:extLst>
          </p:cNvPr>
          <p:cNvSpPr>
            <a:spLocks noGrp="1"/>
          </p:cNvSpPr>
          <p:nvPr>
            <p:ph type="title"/>
          </p:nvPr>
        </p:nvSpPr>
        <p:spPr>
          <a:xfrm>
            <a:off x="1234441" y="694211"/>
            <a:ext cx="12515088" cy="1709106"/>
          </a:xfrm>
        </p:spPr>
        <p:txBody>
          <a:bodyPr/>
          <a:lstStyle/>
          <a:p>
            <a:r>
              <a:rPr lang="en-US" dirty="0"/>
              <a:t>The FA Youth Leadership </a:t>
            </a:r>
            <a:br>
              <a:rPr lang="en-US" dirty="0"/>
            </a:br>
            <a:r>
              <a:rPr lang="en-US" dirty="0"/>
              <a:t>Programme</a:t>
            </a:r>
            <a:br>
              <a:rPr lang="en-US" dirty="0"/>
            </a:br>
            <a:r>
              <a:rPr lang="en-US" dirty="0"/>
              <a:t> </a:t>
            </a:r>
          </a:p>
        </p:txBody>
      </p:sp>
      <p:sp>
        <p:nvSpPr>
          <p:cNvPr id="4" name="TextBox 3">
            <a:extLst>
              <a:ext uri="{FF2B5EF4-FFF2-40B4-BE49-F238E27FC236}">
                <a16:creationId xmlns:a16="http://schemas.microsoft.com/office/drawing/2014/main" id="{441A5EA0-8D4C-984D-84B7-831FD262E928}"/>
              </a:ext>
            </a:extLst>
          </p:cNvPr>
          <p:cNvSpPr txBox="1"/>
          <p:nvPr/>
        </p:nvSpPr>
        <p:spPr>
          <a:xfrm>
            <a:off x="4006594" y="2412718"/>
            <a:ext cx="3997447" cy="461665"/>
          </a:xfrm>
          <a:prstGeom prst="rect">
            <a:avLst/>
          </a:prstGeom>
          <a:solidFill>
            <a:srgbClr val="92D050"/>
          </a:solidFill>
        </p:spPr>
        <p:txBody>
          <a:bodyPr wrap="square" rtlCol="0">
            <a:spAutoFit/>
          </a:bodyPr>
          <a:lstStyle/>
          <a:p>
            <a:r>
              <a:rPr lang="en-US" sz="2400" b="1" dirty="0"/>
              <a:t>The FA National Youth Council</a:t>
            </a:r>
          </a:p>
        </p:txBody>
      </p:sp>
      <p:sp>
        <p:nvSpPr>
          <p:cNvPr id="6" name="TextBox 5">
            <a:extLst>
              <a:ext uri="{FF2B5EF4-FFF2-40B4-BE49-F238E27FC236}">
                <a16:creationId xmlns:a16="http://schemas.microsoft.com/office/drawing/2014/main" id="{BB812C40-F5E5-764D-9AC4-57846BC4E149}"/>
              </a:ext>
            </a:extLst>
          </p:cNvPr>
          <p:cNvSpPr txBox="1"/>
          <p:nvPr/>
        </p:nvSpPr>
        <p:spPr>
          <a:xfrm>
            <a:off x="3928871" y="3702254"/>
            <a:ext cx="4075175" cy="461665"/>
          </a:xfrm>
          <a:prstGeom prst="rect">
            <a:avLst/>
          </a:prstGeom>
          <a:solidFill>
            <a:srgbClr val="92D050"/>
          </a:solidFill>
        </p:spPr>
        <p:txBody>
          <a:bodyPr wrap="square" rtlCol="0">
            <a:spAutoFit/>
          </a:bodyPr>
          <a:lstStyle/>
          <a:p>
            <a:r>
              <a:rPr lang="en-US" sz="2400" b="1" dirty="0"/>
              <a:t>The FA Regional Youth Network</a:t>
            </a:r>
          </a:p>
        </p:txBody>
      </p:sp>
      <p:sp>
        <p:nvSpPr>
          <p:cNvPr id="7" name="TextBox 6">
            <a:extLst>
              <a:ext uri="{FF2B5EF4-FFF2-40B4-BE49-F238E27FC236}">
                <a16:creationId xmlns:a16="http://schemas.microsoft.com/office/drawing/2014/main" id="{CE73E0EF-5963-3C48-AAEA-763FE8FF431A}"/>
              </a:ext>
            </a:extLst>
          </p:cNvPr>
          <p:cNvSpPr txBox="1"/>
          <p:nvPr/>
        </p:nvSpPr>
        <p:spPr>
          <a:xfrm>
            <a:off x="3035618" y="4908750"/>
            <a:ext cx="2755389" cy="830997"/>
          </a:xfrm>
          <a:prstGeom prst="rect">
            <a:avLst/>
          </a:prstGeom>
          <a:solidFill>
            <a:srgbClr val="92D050"/>
          </a:solidFill>
        </p:spPr>
        <p:txBody>
          <a:bodyPr wrap="square" rtlCol="0">
            <a:spAutoFit/>
          </a:bodyPr>
          <a:lstStyle/>
          <a:p>
            <a:pPr algn="ctr"/>
            <a:r>
              <a:rPr lang="en-US" sz="2400" b="1" dirty="0"/>
              <a:t>County FA Youth Councils</a:t>
            </a:r>
          </a:p>
        </p:txBody>
      </p:sp>
      <p:sp>
        <p:nvSpPr>
          <p:cNvPr id="8" name="TextBox 7">
            <a:extLst>
              <a:ext uri="{FF2B5EF4-FFF2-40B4-BE49-F238E27FC236}">
                <a16:creationId xmlns:a16="http://schemas.microsoft.com/office/drawing/2014/main" id="{60AD7F42-3741-AC40-AD6C-169A1CD94A95}"/>
              </a:ext>
            </a:extLst>
          </p:cNvPr>
          <p:cNvSpPr txBox="1"/>
          <p:nvPr/>
        </p:nvSpPr>
        <p:spPr>
          <a:xfrm>
            <a:off x="5925312" y="4908750"/>
            <a:ext cx="3084576" cy="1323439"/>
          </a:xfrm>
          <a:prstGeom prst="rect">
            <a:avLst/>
          </a:prstGeom>
          <a:solidFill>
            <a:srgbClr val="92D050"/>
          </a:solidFill>
        </p:spPr>
        <p:txBody>
          <a:bodyPr wrap="square" rtlCol="0">
            <a:spAutoFit/>
          </a:bodyPr>
          <a:lstStyle/>
          <a:p>
            <a:r>
              <a:rPr lang="en-US" sz="2000" b="1" dirty="0"/>
              <a:t>Partner </a:t>
            </a:r>
            <a:r>
              <a:rPr lang="en-GB" sz="2000" b="1" dirty="0"/>
              <a:t>organisations</a:t>
            </a:r>
            <a:r>
              <a:rPr lang="en-US" sz="2000" b="1" dirty="0"/>
              <a:t> (e.g., Kick It Out, BUCS, Football v Homophobia, AOC, Youth Sport Trust)</a:t>
            </a:r>
          </a:p>
        </p:txBody>
      </p:sp>
      <p:cxnSp>
        <p:nvCxnSpPr>
          <p:cNvPr id="10" name="Straight Arrow Connector 9">
            <a:extLst>
              <a:ext uri="{FF2B5EF4-FFF2-40B4-BE49-F238E27FC236}">
                <a16:creationId xmlns:a16="http://schemas.microsoft.com/office/drawing/2014/main" id="{58D58870-D3F5-A94E-AE65-F2EB1646CD65}"/>
              </a:ext>
            </a:extLst>
          </p:cNvPr>
          <p:cNvCxnSpPr/>
          <p:nvPr/>
        </p:nvCxnSpPr>
        <p:spPr>
          <a:xfrm>
            <a:off x="5925312" y="3032760"/>
            <a:ext cx="0" cy="50292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820F54A-28E8-9E4D-A204-5BFB4B72AC21}"/>
              </a:ext>
            </a:extLst>
          </p:cNvPr>
          <p:cNvCxnSpPr/>
          <p:nvPr/>
        </p:nvCxnSpPr>
        <p:spPr>
          <a:xfrm>
            <a:off x="4527613" y="4279505"/>
            <a:ext cx="0" cy="5040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800D60A-AF65-AD4E-924A-CC1E8FC015BC}"/>
              </a:ext>
            </a:extLst>
          </p:cNvPr>
          <p:cNvCxnSpPr/>
          <p:nvPr/>
        </p:nvCxnSpPr>
        <p:spPr>
          <a:xfrm>
            <a:off x="7156707" y="4279505"/>
            <a:ext cx="0" cy="5040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14A4955-4F75-2A45-95F5-F8F5F7FEDA4F}"/>
              </a:ext>
            </a:extLst>
          </p:cNvPr>
          <p:cNvSpPr txBox="1"/>
          <p:nvPr/>
        </p:nvSpPr>
        <p:spPr>
          <a:xfrm>
            <a:off x="365755" y="2600898"/>
            <a:ext cx="2849879" cy="400110"/>
          </a:xfrm>
          <a:prstGeom prst="rect">
            <a:avLst/>
          </a:prstGeom>
          <a:solidFill>
            <a:srgbClr val="00B0F0"/>
          </a:solidFill>
        </p:spPr>
        <p:txBody>
          <a:bodyPr wrap="square" rtlCol="0">
            <a:spAutoFit/>
          </a:bodyPr>
          <a:lstStyle/>
          <a:p>
            <a:r>
              <a:rPr lang="en-US" sz="2000" b="1" dirty="0"/>
              <a:t>FA Leadership Academy</a:t>
            </a:r>
          </a:p>
        </p:txBody>
      </p:sp>
      <p:sp>
        <p:nvSpPr>
          <p:cNvPr id="17" name="TextBox 16">
            <a:extLst>
              <a:ext uri="{FF2B5EF4-FFF2-40B4-BE49-F238E27FC236}">
                <a16:creationId xmlns:a16="http://schemas.microsoft.com/office/drawing/2014/main" id="{B80AF503-F9D2-EF45-9A09-D4DC17005770}"/>
              </a:ext>
            </a:extLst>
          </p:cNvPr>
          <p:cNvSpPr txBox="1"/>
          <p:nvPr/>
        </p:nvSpPr>
        <p:spPr>
          <a:xfrm>
            <a:off x="365756" y="3181737"/>
            <a:ext cx="2849879" cy="707886"/>
          </a:xfrm>
          <a:prstGeom prst="rect">
            <a:avLst/>
          </a:prstGeom>
          <a:solidFill>
            <a:srgbClr val="00B0F0"/>
          </a:solidFill>
        </p:spPr>
        <p:txBody>
          <a:bodyPr wrap="square" rtlCol="0">
            <a:spAutoFit/>
          </a:bodyPr>
          <a:lstStyle/>
          <a:p>
            <a:r>
              <a:rPr lang="en-US" sz="2000" b="1" dirty="0"/>
              <a:t>FA Mentoring Scheme for Youth Leaders</a:t>
            </a:r>
          </a:p>
        </p:txBody>
      </p:sp>
      <p:sp>
        <p:nvSpPr>
          <p:cNvPr id="18" name="TextBox 17">
            <a:extLst>
              <a:ext uri="{FF2B5EF4-FFF2-40B4-BE49-F238E27FC236}">
                <a16:creationId xmlns:a16="http://schemas.microsoft.com/office/drawing/2014/main" id="{7FE8EE4E-55DF-CB46-8F91-AFCC1F158EDC}"/>
              </a:ext>
            </a:extLst>
          </p:cNvPr>
          <p:cNvSpPr txBox="1"/>
          <p:nvPr/>
        </p:nvSpPr>
        <p:spPr>
          <a:xfrm>
            <a:off x="365755" y="4075619"/>
            <a:ext cx="2849879" cy="707886"/>
          </a:xfrm>
          <a:prstGeom prst="rect">
            <a:avLst/>
          </a:prstGeom>
          <a:solidFill>
            <a:srgbClr val="00B0F0"/>
          </a:solidFill>
        </p:spPr>
        <p:txBody>
          <a:bodyPr wrap="square" rtlCol="0">
            <a:spAutoFit/>
          </a:bodyPr>
          <a:lstStyle/>
          <a:p>
            <a:r>
              <a:rPr lang="en-US" sz="2000" b="1" dirty="0"/>
              <a:t>FA Youth Leader Community</a:t>
            </a:r>
          </a:p>
        </p:txBody>
      </p:sp>
      <p:pic>
        <p:nvPicPr>
          <p:cNvPr id="19" name="Picture 2" descr="We've relocated! - Manchester FA">
            <a:extLst>
              <a:ext uri="{FF2B5EF4-FFF2-40B4-BE49-F238E27FC236}">
                <a16:creationId xmlns:a16="http://schemas.microsoft.com/office/drawing/2014/main" id="{1766AB3D-A180-A745-9BF9-C18CAACD423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88827" y="317814"/>
            <a:ext cx="770997" cy="111738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895A192F-4960-B04E-87B2-597C982607F3}"/>
              </a:ext>
            </a:extLst>
          </p:cNvPr>
          <p:cNvSpPr txBox="1"/>
          <p:nvPr/>
        </p:nvSpPr>
        <p:spPr>
          <a:xfrm flipH="1">
            <a:off x="9072575" y="4163919"/>
            <a:ext cx="2882313" cy="461665"/>
          </a:xfrm>
          <a:prstGeom prst="rect">
            <a:avLst/>
          </a:prstGeom>
          <a:solidFill>
            <a:schemeClr val="accent1"/>
          </a:solidFill>
        </p:spPr>
        <p:txBody>
          <a:bodyPr wrap="square" rtlCol="0">
            <a:spAutoFit/>
          </a:bodyPr>
          <a:lstStyle/>
          <a:p>
            <a:pPr algn="ctr"/>
            <a:r>
              <a:rPr lang="en-US" sz="2400" b="1" dirty="0"/>
              <a:t>Clubs and Leagues</a:t>
            </a:r>
          </a:p>
        </p:txBody>
      </p:sp>
    </p:spTree>
    <p:extLst>
      <p:ext uri="{BB962C8B-B14F-4D97-AF65-F5344CB8AC3E}">
        <p14:creationId xmlns:p14="http://schemas.microsoft.com/office/powerpoint/2010/main" val="179605117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6CEF4-F898-4A4C-B8CB-ACC0BACE93AC}"/>
              </a:ext>
            </a:extLst>
          </p:cNvPr>
          <p:cNvSpPr>
            <a:spLocks noGrp="1"/>
          </p:cNvSpPr>
          <p:nvPr>
            <p:ph type="title"/>
          </p:nvPr>
        </p:nvSpPr>
        <p:spPr>
          <a:xfrm>
            <a:off x="232176" y="317814"/>
            <a:ext cx="11441664" cy="1700784"/>
          </a:xfrm>
        </p:spPr>
        <p:txBody>
          <a:bodyPr/>
          <a:lstStyle/>
          <a:p>
            <a:r>
              <a:rPr lang="en-US" sz="5600" dirty="0"/>
              <a:t>Case Study – OAFC Girls &amp; Women</a:t>
            </a:r>
          </a:p>
        </p:txBody>
      </p:sp>
      <p:pic>
        <p:nvPicPr>
          <p:cNvPr id="7" name="Content Placeholder 6" descr="A picture containing text, screenshot, newspaper&#10;&#10;Description automatically generated">
            <a:extLst>
              <a:ext uri="{FF2B5EF4-FFF2-40B4-BE49-F238E27FC236}">
                <a16:creationId xmlns:a16="http://schemas.microsoft.com/office/drawing/2014/main" id="{F52D1ABD-5F2A-0E4C-A635-EAFCFC7D59B2}"/>
              </a:ext>
            </a:extLst>
          </p:cNvPr>
          <p:cNvPicPr>
            <a:picLocks noGrp="1" noChangeAspect="1"/>
          </p:cNvPicPr>
          <p:nvPr>
            <p:ph idx="1"/>
          </p:nvPr>
        </p:nvPicPr>
        <p:blipFill>
          <a:blip r:embed="rId2"/>
          <a:stretch>
            <a:fillRect/>
          </a:stretch>
        </p:blipFill>
        <p:spPr>
          <a:xfrm>
            <a:off x="1691640" y="2510378"/>
            <a:ext cx="8321040" cy="4145651"/>
          </a:xfrm>
        </p:spPr>
      </p:pic>
      <p:pic>
        <p:nvPicPr>
          <p:cNvPr id="4" name="Picture 2" descr="We've relocated! - Manchester FA">
            <a:extLst>
              <a:ext uri="{FF2B5EF4-FFF2-40B4-BE49-F238E27FC236}">
                <a16:creationId xmlns:a16="http://schemas.microsoft.com/office/drawing/2014/main" id="{D889D6D4-FCDA-E946-B400-DBB57E4BE26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188827" y="317814"/>
            <a:ext cx="770997" cy="1117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96855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2F9B1C2-7D20-4F91-A660-197C98B9A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39445"/>
            <a:ext cx="6114985" cy="2298326"/>
          </a:xfrm>
          <a:prstGeom prst="rect">
            <a:avLst/>
          </a:prstGeom>
          <a:solidFill>
            <a:schemeClr val="tx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2D6441-DDF5-A04E-818B-3A6E60051CEE}"/>
              </a:ext>
            </a:extLst>
          </p:cNvPr>
          <p:cNvSpPr>
            <a:spLocks noGrp="1"/>
          </p:cNvSpPr>
          <p:nvPr>
            <p:ph type="title"/>
          </p:nvPr>
        </p:nvSpPr>
        <p:spPr>
          <a:xfrm>
            <a:off x="960119" y="2100845"/>
            <a:ext cx="4670234" cy="1975527"/>
          </a:xfrm>
        </p:spPr>
        <p:txBody>
          <a:bodyPr vert="horz" lIns="91440" tIns="45720" rIns="91440" bIns="45720" rtlCol="0" anchor="ctr">
            <a:normAutofit/>
          </a:bodyPr>
          <a:lstStyle/>
          <a:p>
            <a:pPr>
              <a:lnSpc>
                <a:spcPct val="90000"/>
              </a:lnSpc>
            </a:pPr>
            <a:r>
              <a:rPr lang="en-US" sz="4100" cap="all" spc="120"/>
              <a:t>Roger Hart’s Ladder of Participation</a:t>
            </a:r>
          </a:p>
        </p:txBody>
      </p:sp>
      <p:sp useBgFill="1">
        <p:nvSpPr>
          <p:cNvPr id="27" name="Rectangle 26">
            <a:extLst>
              <a:ext uri="{FF2B5EF4-FFF2-40B4-BE49-F238E27FC236}">
                <a16:creationId xmlns:a16="http://schemas.microsoft.com/office/drawing/2014/main" id="{A89C4E6E-ECA4-40E5-A54E-13E92B678E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237771"/>
            <a:ext cx="6114982" cy="8093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Diagram&#10;&#10;Description automatically generated">
            <a:extLst>
              <a:ext uri="{FF2B5EF4-FFF2-40B4-BE49-F238E27FC236}">
                <a16:creationId xmlns:a16="http://schemas.microsoft.com/office/drawing/2014/main" id="{63B47FB7-F7F0-EF40-A2BD-6866C58B3C1C}"/>
              </a:ext>
            </a:extLst>
          </p:cNvPr>
          <p:cNvPicPr>
            <a:picLocks noGrp="1" noChangeAspect="1"/>
          </p:cNvPicPr>
          <p:nvPr>
            <p:ph idx="1"/>
          </p:nvPr>
        </p:nvPicPr>
        <p:blipFill>
          <a:blip r:embed="rId2"/>
          <a:stretch>
            <a:fillRect/>
          </a:stretch>
        </p:blipFill>
        <p:spPr>
          <a:xfrm>
            <a:off x="5040384" y="700614"/>
            <a:ext cx="6526775" cy="4895080"/>
          </a:xfrm>
          <a:prstGeom prst="rect">
            <a:avLst/>
          </a:prstGeom>
          <a:noFill/>
        </p:spPr>
      </p:pic>
    </p:spTree>
    <p:extLst>
      <p:ext uri="{BB962C8B-B14F-4D97-AF65-F5344CB8AC3E}">
        <p14:creationId xmlns:p14="http://schemas.microsoft.com/office/powerpoint/2010/main" val="360002790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6D511-46DF-8D4D-9D43-786DB5EF7DEB}"/>
              </a:ext>
            </a:extLst>
          </p:cNvPr>
          <p:cNvSpPr>
            <a:spLocks noGrp="1"/>
          </p:cNvSpPr>
          <p:nvPr>
            <p:ph type="title"/>
          </p:nvPr>
        </p:nvSpPr>
        <p:spPr>
          <a:xfrm>
            <a:off x="140208" y="317814"/>
            <a:ext cx="11320272" cy="1700784"/>
          </a:xfrm>
        </p:spPr>
        <p:txBody>
          <a:bodyPr/>
          <a:lstStyle/>
          <a:p>
            <a:r>
              <a:rPr lang="en-US" dirty="0"/>
              <a:t>Youth Voice &amp; Volunteering</a:t>
            </a:r>
          </a:p>
        </p:txBody>
      </p:sp>
      <p:graphicFrame>
        <p:nvGraphicFramePr>
          <p:cNvPr id="6" name="Content Placeholder 2">
            <a:extLst>
              <a:ext uri="{FF2B5EF4-FFF2-40B4-BE49-F238E27FC236}">
                <a16:creationId xmlns:a16="http://schemas.microsoft.com/office/drawing/2014/main" id="{26FC10F2-BF8D-456E-8E83-645B3D251CAD}"/>
              </a:ext>
            </a:extLst>
          </p:cNvPr>
          <p:cNvGraphicFramePr>
            <a:graphicFrameLocks noGrp="1"/>
          </p:cNvGraphicFramePr>
          <p:nvPr>
            <p:ph idx="1"/>
            <p:extLst>
              <p:ext uri="{D42A27DB-BD31-4B8C-83A1-F6EECF244321}">
                <p14:modId xmlns:p14="http://schemas.microsoft.com/office/powerpoint/2010/main" val="2149259807"/>
              </p:ext>
            </p:extLst>
          </p:nvPr>
        </p:nvGraphicFramePr>
        <p:xfrm>
          <a:off x="961644" y="2602992"/>
          <a:ext cx="10268712" cy="3937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We've relocated! - Manchester FA">
            <a:extLst>
              <a:ext uri="{FF2B5EF4-FFF2-40B4-BE49-F238E27FC236}">
                <a16:creationId xmlns:a16="http://schemas.microsoft.com/office/drawing/2014/main" id="{76F6B639-772A-2240-B6C7-72915798726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1188827" y="317814"/>
            <a:ext cx="770997" cy="1117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87510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9F8E-505D-A440-9DA5-CE0D1D4F7329}"/>
              </a:ext>
            </a:extLst>
          </p:cNvPr>
          <p:cNvSpPr>
            <a:spLocks noGrp="1"/>
          </p:cNvSpPr>
          <p:nvPr>
            <p:ph type="title"/>
          </p:nvPr>
        </p:nvSpPr>
        <p:spPr/>
        <p:txBody>
          <a:bodyPr/>
          <a:lstStyle/>
          <a:p>
            <a:r>
              <a:rPr lang="en-US" dirty="0"/>
              <a:t>Youth Forums</a:t>
            </a:r>
          </a:p>
        </p:txBody>
      </p:sp>
      <p:pic>
        <p:nvPicPr>
          <p:cNvPr id="1025" name="Picture 1" descr="page16image34335504">
            <a:extLst>
              <a:ext uri="{FF2B5EF4-FFF2-40B4-BE49-F238E27FC236}">
                <a16:creationId xmlns:a16="http://schemas.microsoft.com/office/drawing/2014/main" id="{3E3C6E7B-AA41-9A47-87F0-CDA6CE7DF6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496" y="2653284"/>
            <a:ext cx="10861960" cy="36575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We've relocated! - Manchester FA">
            <a:extLst>
              <a:ext uri="{FF2B5EF4-FFF2-40B4-BE49-F238E27FC236}">
                <a16:creationId xmlns:a16="http://schemas.microsoft.com/office/drawing/2014/main" id="{1BF7EED3-9770-ED45-A4F3-B726C53DF2C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188827" y="317814"/>
            <a:ext cx="770997" cy="1117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715940"/>
      </p:ext>
    </p:extLst>
  </p:cSld>
  <p:clrMapOvr>
    <a:masterClrMapping/>
  </p:clrMapOvr>
  <p:transition spd="slow">
    <p:push dir="u"/>
  </p:transition>
</p:sld>
</file>

<file path=ppt/theme/theme1.xml><?xml version="1.0" encoding="utf-8"?>
<a:theme xmlns:a="http://schemas.openxmlformats.org/drawingml/2006/main" name="JuxtaposeVTI">
  <a:themeElements>
    <a:clrScheme name="Juxtapose">
      <a:dk1>
        <a:sysClr val="windowText" lastClr="000000"/>
      </a:dk1>
      <a:lt1>
        <a:sysClr val="window" lastClr="FFFFFF"/>
      </a:lt1>
      <a:dk2>
        <a:srgbClr val="3F3F3F"/>
      </a:dk2>
      <a:lt2>
        <a:srgbClr val="F8F7F5"/>
      </a:lt2>
      <a:accent1>
        <a:srgbClr val="F99700"/>
      </a:accent1>
      <a:accent2>
        <a:srgbClr val="00BAC7"/>
      </a:accent2>
      <a:accent3>
        <a:srgbClr val="FF5C21"/>
      </a:accent3>
      <a:accent4>
        <a:srgbClr val="6F7EFD"/>
      </a:accent4>
      <a:accent5>
        <a:srgbClr val="ACACAC"/>
      </a:accent5>
      <a:accent6>
        <a:srgbClr val="737373"/>
      </a:accent6>
      <a:hlink>
        <a:srgbClr val="0099FF"/>
      </a:hlink>
      <a:folHlink>
        <a:srgbClr val="868686"/>
      </a:folHlink>
    </a:clrScheme>
    <a:fontScheme name="Custom 167">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1258</TotalTime>
  <Words>438</Words>
  <Application>Microsoft Office PowerPoint</Application>
  <PresentationFormat>Widescreen</PresentationFormat>
  <Paragraphs>61</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JuxtaposeVTI</vt:lpstr>
      <vt:lpstr>Youth Leadership and Engagement within Clubs and Leagues</vt:lpstr>
      <vt:lpstr>Agenda</vt:lpstr>
      <vt:lpstr>Who are we?</vt:lpstr>
      <vt:lpstr>Youth Leadership </vt:lpstr>
      <vt:lpstr>The FA Youth Leadership  Programme  </vt:lpstr>
      <vt:lpstr>Case Study – OAFC Girls &amp; Women</vt:lpstr>
      <vt:lpstr>Roger Hart’s Ladder of Participation</vt:lpstr>
      <vt:lpstr>Youth Voice &amp; Volunteering</vt:lpstr>
      <vt:lpstr>Youth Forums</vt:lpstr>
      <vt:lpstr>Top tips to involve young people</vt:lpstr>
      <vt:lpstr>Myth-busting</vt:lpstr>
      <vt:lpstr>Support available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Leadership and Engagement within Clubs and Leagues</dc:title>
  <dc:creator>Holly Francesca Grimes</dc:creator>
  <cp:lastModifiedBy>Lauren McCorry</cp:lastModifiedBy>
  <cp:revision>47</cp:revision>
  <dcterms:created xsi:type="dcterms:W3CDTF">2021-03-07T12:50:15Z</dcterms:created>
  <dcterms:modified xsi:type="dcterms:W3CDTF">2022-01-25T16:14:04Z</dcterms:modified>
</cp:coreProperties>
</file>